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1.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43404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BCBCA"/>
          </a:solidFill>
        </a:fill>
      </a:tcStyle>
    </a:wholeTbl>
    <a:band2H>
      <a:tcTxStyle b="def" i="def"/>
      <a:tcStyle>
        <a:tcBdr/>
        <a:fill>
          <a:solidFill>
            <a:srgbClr val="F5E7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43404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CACA"/>
          </a:solidFill>
        </a:fill>
      </a:tcStyle>
    </a:wholeTbl>
    <a:band2H>
      <a:tcTxStyle b="def" i="def"/>
      <a:tcStyle>
        <a:tcBdr/>
        <a:fill>
          <a:solidFill>
            <a:srgbClr val="EA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43404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43404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434040"/>
      </a:tcTxStyle>
      <a:tcStyle>
        <a:tcBdr>
          <a:left>
            <a:ln w="12700" cap="flat">
              <a:noFill/>
              <a:miter lim="400000"/>
            </a:ln>
          </a:left>
          <a:right>
            <a:ln w="12700" cap="flat">
              <a:noFill/>
              <a:miter lim="400000"/>
            </a:ln>
          </a:right>
          <a:top>
            <a:ln w="50800" cap="flat">
              <a:solidFill>
                <a:srgbClr val="434040"/>
              </a:solidFill>
              <a:prstDash val="solid"/>
              <a:round/>
            </a:ln>
          </a:top>
          <a:bottom>
            <a:ln w="25400" cap="flat">
              <a:solidFill>
                <a:srgbClr val="43404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34040"/>
              </a:solidFill>
              <a:prstDash val="solid"/>
              <a:round/>
            </a:ln>
          </a:top>
          <a:bottom>
            <a:ln w="25400" cap="flat">
              <a:solidFill>
                <a:srgbClr val="43404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43404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DCD"/>
          </a:solidFill>
        </a:fill>
      </a:tcStyle>
    </a:wholeTbl>
    <a:band2H>
      <a:tcTxStyle b="def" i="def"/>
      <a:tcStyle>
        <a:tcBdr/>
        <a:fill>
          <a:solidFill>
            <a:srgbClr val="E8E8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3404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3404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34040"/>
          </a:solidFill>
        </a:fill>
      </a:tcStyle>
    </a:firstRow>
  </a:tblStyle>
  <a:tblStyle styleId="{2708684C-4D16-4618-839F-0558EEFCDFE6}" styleName="">
    <a:tblBg/>
    <a:wholeTbl>
      <a:tcTxStyle b="off" i="off">
        <a:font>
          <a:latin typeface="Arial"/>
          <a:ea typeface="Arial"/>
          <a:cs typeface="Arial"/>
        </a:font>
        <a:srgbClr val="434040"/>
      </a:tcTxStyle>
      <a:tcStyle>
        <a:tcBdr>
          <a:left>
            <a:ln w="12700" cap="flat">
              <a:solidFill>
                <a:srgbClr val="434040"/>
              </a:solidFill>
              <a:prstDash val="solid"/>
              <a:round/>
            </a:ln>
          </a:left>
          <a:right>
            <a:ln w="12700" cap="flat">
              <a:solidFill>
                <a:srgbClr val="434040"/>
              </a:solidFill>
              <a:prstDash val="solid"/>
              <a:round/>
            </a:ln>
          </a:right>
          <a:top>
            <a:ln w="12700" cap="flat">
              <a:solidFill>
                <a:srgbClr val="434040"/>
              </a:solidFill>
              <a:prstDash val="solid"/>
              <a:round/>
            </a:ln>
          </a:top>
          <a:bottom>
            <a:ln w="12700" cap="flat">
              <a:solidFill>
                <a:srgbClr val="434040"/>
              </a:solidFill>
              <a:prstDash val="solid"/>
              <a:round/>
            </a:ln>
          </a:bottom>
          <a:insideH>
            <a:ln w="12700" cap="flat">
              <a:solidFill>
                <a:srgbClr val="434040"/>
              </a:solidFill>
              <a:prstDash val="solid"/>
              <a:round/>
            </a:ln>
          </a:insideH>
          <a:insideV>
            <a:ln w="12700" cap="flat">
              <a:solidFill>
                <a:srgbClr val="434040"/>
              </a:solidFill>
              <a:prstDash val="solid"/>
              <a:round/>
            </a:ln>
          </a:insideV>
        </a:tcBdr>
        <a:fill>
          <a:solidFill>
            <a:srgbClr val="43404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434040"/>
      </a:tcTxStyle>
      <a:tcStyle>
        <a:tcBdr>
          <a:left>
            <a:ln w="12700" cap="flat">
              <a:solidFill>
                <a:srgbClr val="434040"/>
              </a:solidFill>
              <a:prstDash val="solid"/>
              <a:round/>
            </a:ln>
          </a:left>
          <a:right>
            <a:ln w="12700" cap="flat">
              <a:solidFill>
                <a:srgbClr val="434040"/>
              </a:solidFill>
              <a:prstDash val="solid"/>
              <a:round/>
            </a:ln>
          </a:right>
          <a:top>
            <a:ln w="12700" cap="flat">
              <a:solidFill>
                <a:srgbClr val="434040"/>
              </a:solidFill>
              <a:prstDash val="solid"/>
              <a:round/>
            </a:ln>
          </a:top>
          <a:bottom>
            <a:ln w="12700" cap="flat">
              <a:solidFill>
                <a:srgbClr val="434040"/>
              </a:solidFill>
              <a:prstDash val="solid"/>
              <a:round/>
            </a:ln>
          </a:bottom>
          <a:insideH>
            <a:ln w="12700" cap="flat">
              <a:solidFill>
                <a:srgbClr val="434040"/>
              </a:solidFill>
              <a:prstDash val="solid"/>
              <a:round/>
            </a:ln>
          </a:insideH>
          <a:insideV>
            <a:ln w="12700" cap="flat">
              <a:solidFill>
                <a:srgbClr val="434040"/>
              </a:solidFill>
              <a:prstDash val="solid"/>
              <a:round/>
            </a:ln>
          </a:insideV>
        </a:tcBdr>
        <a:fill>
          <a:solidFill>
            <a:srgbClr val="434040">
              <a:alpha val="20000"/>
            </a:srgbClr>
          </a:solidFill>
        </a:fill>
      </a:tcStyle>
    </a:firstCol>
    <a:lastRow>
      <a:tcTxStyle b="on" i="off">
        <a:font>
          <a:latin typeface="Arial"/>
          <a:ea typeface="Arial"/>
          <a:cs typeface="Arial"/>
        </a:font>
        <a:srgbClr val="434040"/>
      </a:tcTxStyle>
      <a:tcStyle>
        <a:tcBdr>
          <a:left>
            <a:ln w="12700" cap="flat">
              <a:solidFill>
                <a:srgbClr val="434040"/>
              </a:solidFill>
              <a:prstDash val="solid"/>
              <a:round/>
            </a:ln>
          </a:left>
          <a:right>
            <a:ln w="12700" cap="flat">
              <a:solidFill>
                <a:srgbClr val="434040"/>
              </a:solidFill>
              <a:prstDash val="solid"/>
              <a:round/>
            </a:ln>
          </a:right>
          <a:top>
            <a:ln w="50800" cap="flat">
              <a:solidFill>
                <a:srgbClr val="434040"/>
              </a:solidFill>
              <a:prstDash val="solid"/>
              <a:round/>
            </a:ln>
          </a:top>
          <a:bottom>
            <a:ln w="12700" cap="flat">
              <a:solidFill>
                <a:srgbClr val="434040"/>
              </a:solidFill>
              <a:prstDash val="solid"/>
              <a:round/>
            </a:ln>
          </a:bottom>
          <a:insideH>
            <a:ln w="12700" cap="flat">
              <a:solidFill>
                <a:srgbClr val="434040"/>
              </a:solidFill>
              <a:prstDash val="solid"/>
              <a:round/>
            </a:ln>
          </a:insideH>
          <a:insideV>
            <a:ln w="12700" cap="flat">
              <a:solidFill>
                <a:srgbClr val="434040"/>
              </a:solidFill>
              <a:prstDash val="solid"/>
              <a:round/>
            </a:ln>
          </a:insideV>
        </a:tcBdr>
        <a:fill>
          <a:noFill/>
        </a:fill>
      </a:tcStyle>
    </a:lastRow>
    <a:firstRow>
      <a:tcTxStyle b="on" i="off">
        <a:font>
          <a:latin typeface="Arial"/>
          <a:ea typeface="Arial"/>
          <a:cs typeface="Arial"/>
        </a:font>
        <a:srgbClr val="434040"/>
      </a:tcTxStyle>
      <a:tcStyle>
        <a:tcBdr>
          <a:left>
            <a:ln w="12700" cap="flat">
              <a:solidFill>
                <a:srgbClr val="434040"/>
              </a:solidFill>
              <a:prstDash val="solid"/>
              <a:round/>
            </a:ln>
          </a:left>
          <a:right>
            <a:ln w="12700" cap="flat">
              <a:solidFill>
                <a:srgbClr val="434040"/>
              </a:solidFill>
              <a:prstDash val="solid"/>
              <a:round/>
            </a:ln>
          </a:right>
          <a:top>
            <a:ln w="12700" cap="flat">
              <a:solidFill>
                <a:srgbClr val="434040"/>
              </a:solidFill>
              <a:prstDash val="solid"/>
              <a:round/>
            </a:ln>
          </a:top>
          <a:bottom>
            <a:ln w="25400" cap="flat">
              <a:solidFill>
                <a:srgbClr val="434040"/>
              </a:solidFill>
              <a:prstDash val="solid"/>
              <a:round/>
            </a:ln>
          </a:bottom>
          <a:insideH>
            <a:ln w="12700" cap="flat">
              <a:solidFill>
                <a:srgbClr val="434040"/>
              </a:solidFill>
              <a:prstDash val="solid"/>
              <a:round/>
            </a:ln>
          </a:insideH>
          <a:insideV>
            <a:ln w="12700" cap="flat">
              <a:solidFill>
                <a:srgbClr val="43404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www.degordian.com/" TargetMode="External"/><Relationship Id="rId4" Type="http://schemas.openxmlformats.org/officeDocument/2006/relationships/hyperlink" Target="http://www.facebook.com/degordian" TargetMode="External"/><Relationship Id="rId5" Type="http://schemas.openxmlformats.org/officeDocument/2006/relationships/hyperlink" Target="http://www.twitter.com/degordian" TargetMode="External"/><Relationship Id="rId6" Type="http://schemas.openxmlformats.org/officeDocument/2006/relationships/hyperlink" Target="http://bit.ly/degordian" TargetMode="Externa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Main pa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83568" y="411510"/>
            <a:ext cx="5256585" cy="3702051"/>
          </a:xfrm>
          <a:prstGeom prst="rect">
            <a:avLst/>
          </a:prstGeom>
        </p:spPr>
        <p:txBody>
          <a:bodyPr>
            <a:normAutofit fontScale="100000" lnSpcReduction="0"/>
          </a:bodyPr>
          <a:lstStyle>
            <a:lvl1pPr algn="l">
              <a:defRPr sz="3500">
                <a:solidFill>
                  <a:srgbClr val="FFFFFF"/>
                </a:solidFill>
              </a:defRPr>
            </a:lvl1pPr>
          </a:lstStyle>
          <a:p>
            <a:pPr/>
            <a:r>
              <a:t>Title Text</a:t>
            </a:r>
          </a:p>
        </p:txBody>
      </p:sp>
      <p:sp>
        <p:nvSpPr>
          <p:cNvPr id="12" name="Body Level One…"/>
          <p:cNvSpPr txBox="1"/>
          <p:nvPr>
            <p:ph type="body" sz="quarter" idx="1"/>
          </p:nvPr>
        </p:nvSpPr>
        <p:spPr>
          <a:xfrm>
            <a:off x="684212" y="4515965"/>
            <a:ext cx="5255940" cy="360041"/>
          </a:xfrm>
          <a:prstGeom prst="rect">
            <a:avLst/>
          </a:prstGeom>
        </p:spPr>
        <p:txBody>
          <a:bodyPr anchor="ctr">
            <a:normAutofit fontScale="100000" lnSpcReduction="0"/>
          </a:bodyPr>
          <a:lstStyle>
            <a:lvl1pPr marL="0" indent="0">
              <a:spcBef>
                <a:spcPts val="0"/>
              </a:spcBef>
              <a:buClrTx/>
              <a:buSzTx/>
              <a:buFontTx/>
              <a:buNone/>
              <a:defRPr sz="1200">
                <a:solidFill>
                  <a:srgbClr val="FFFFFF"/>
                </a:solidFill>
              </a:defRPr>
            </a:lvl1pPr>
            <a:lvl2pPr marL="0" indent="457200">
              <a:spcBef>
                <a:spcPts val="0"/>
              </a:spcBef>
              <a:buClrTx/>
              <a:buSzTx/>
              <a:buFontTx/>
              <a:buNone/>
              <a:defRPr sz="1200">
                <a:solidFill>
                  <a:srgbClr val="FFFFFF"/>
                </a:solidFill>
              </a:defRPr>
            </a:lvl2pPr>
            <a:lvl3pPr marL="0" indent="914400">
              <a:spcBef>
                <a:spcPts val="0"/>
              </a:spcBef>
              <a:buClrTx/>
              <a:buSzTx/>
              <a:buFontTx/>
              <a:buNone/>
              <a:defRPr sz="1200">
                <a:solidFill>
                  <a:srgbClr val="FFFFFF"/>
                </a:solidFill>
              </a:defRPr>
            </a:lvl3pPr>
            <a:lvl4pPr marL="0" indent="1371600">
              <a:spcBef>
                <a:spcPts val="0"/>
              </a:spcBef>
              <a:buClrTx/>
              <a:buSzTx/>
              <a:buFontTx/>
              <a:buNone/>
              <a:defRPr sz="1200">
                <a:solidFill>
                  <a:srgbClr val="FFFFFF"/>
                </a:solidFill>
              </a:defRPr>
            </a:lvl4pPr>
            <a:lvl5pPr marL="0" indent="1828800">
              <a:spcBef>
                <a:spcPts val="0"/>
              </a:spcBef>
              <a:buClrTx/>
              <a:buSzTx/>
              <a:buFontTx/>
              <a:buNone/>
              <a:defRPr sz="1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hape 18"/>
          <p:cNvSpPr/>
          <p:nvPr>
            <p:ph type="pic" sz="quarter" idx="13"/>
          </p:nvPr>
        </p:nvSpPr>
        <p:spPr>
          <a:xfrm>
            <a:off x="7092280" y="1650579"/>
            <a:ext cx="1440161" cy="1223913"/>
          </a:xfrm>
          <a:prstGeom prst="rect">
            <a:avLst/>
          </a:prstGeom>
        </p:spPr>
        <p:txBody>
          <a:bodyPr lIns="91439" tIns="45719" rIns="91439" bIns="45719"/>
          <a:lstStyle/>
          <a:p>
            <a:pP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Graph Red Only">
    <p:spTree>
      <p:nvGrpSpPr>
        <p:cNvPr id="1" name=""/>
        <p:cNvGrpSpPr/>
        <p:nvPr/>
      </p:nvGrpSpPr>
      <p:grpSpPr>
        <a:xfrm>
          <a:off x="0" y="0"/>
          <a:ext cx="0" cy="0"/>
          <a:chOff x="0" y="0"/>
          <a:chExt cx="0" cy="0"/>
        </a:xfrm>
      </p:grpSpPr>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able Re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2" name="Body Level One…"/>
          <p:cNvSpPr txBox="1"/>
          <p:nvPr>
            <p:ph type="body" sz="quarter" idx="1"/>
          </p:nvPr>
        </p:nvSpPr>
        <p:spPr>
          <a:xfrm>
            <a:off x="684212" y="0"/>
            <a:ext cx="7772401" cy="555527"/>
          </a:xfrm>
          <a:prstGeom prst="rect">
            <a:avLst/>
          </a:prstGeom>
        </p:spPr>
        <p:txBody>
          <a:bodyPr anchor="ctr">
            <a:normAutofit fontScale="100000" lnSpcReduction="0"/>
          </a:bodyPr>
          <a:lstStyle>
            <a:lvl1pPr marL="0" indent="0">
              <a:spcBef>
                <a:spcPts val="200"/>
              </a:spcBef>
              <a:buClrTx/>
              <a:buSzTx/>
              <a:buFontTx/>
              <a:buNone/>
              <a:defRPr sz="1300">
                <a:solidFill>
                  <a:srgbClr val="919090"/>
                </a:solidFill>
              </a:defRPr>
            </a:lvl1pPr>
            <a:lvl2pPr marL="0" indent="457200">
              <a:spcBef>
                <a:spcPts val="200"/>
              </a:spcBef>
              <a:buClrTx/>
              <a:buSzTx/>
              <a:buFontTx/>
              <a:buNone/>
              <a:defRPr sz="1300">
                <a:solidFill>
                  <a:srgbClr val="919090"/>
                </a:solidFill>
              </a:defRPr>
            </a:lvl2pPr>
            <a:lvl3pPr marL="0" indent="914400">
              <a:spcBef>
                <a:spcPts val="200"/>
              </a:spcBef>
              <a:buClrTx/>
              <a:buSzTx/>
              <a:buFontTx/>
              <a:buNone/>
              <a:defRPr sz="1300">
                <a:solidFill>
                  <a:srgbClr val="919090"/>
                </a:solidFill>
              </a:defRPr>
            </a:lvl3pPr>
            <a:lvl4pPr marL="0" indent="1371600">
              <a:spcBef>
                <a:spcPts val="200"/>
              </a:spcBef>
              <a:buClrTx/>
              <a:buSzTx/>
              <a:buFontTx/>
              <a:buNone/>
              <a:defRPr sz="1300">
                <a:solidFill>
                  <a:srgbClr val="919090"/>
                </a:solidFill>
              </a:defRPr>
            </a:lvl4pPr>
            <a:lvl5pPr marL="0" indent="1828800">
              <a:spcBef>
                <a:spcPts val="200"/>
              </a:spcBef>
              <a:buClrTx/>
              <a:buSzTx/>
              <a:buFontTx/>
              <a:buNone/>
              <a:defRPr sz="1300">
                <a:solidFill>
                  <a:srgbClr val="919090"/>
                </a:solidFill>
              </a:defRPr>
            </a:lvl5p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able Red Only">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isclaim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Shape 52"/>
          <p:cNvSpPr txBox="1"/>
          <p:nvPr/>
        </p:nvSpPr>
        <p:spPr>
          <a:xfrm>
            <a:off x="683568" y="1124858"/>
            <a:ext cx="3960441" cy="303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b="1" baseline="30000" sz="2000">
                <a:solidFill>
                  <a:srgbClr val="524D4D"/>
                </a:solidFill>
                <a:latin typeface="Verdana"/>
                <a:ea typeface="Verdana"/>
                <a:cs typeface="Verdana"/>
                <a:sym typeface="Verdana"/>
              </a:defRPr>
            </a:pPr>
            <a:r>
              <a:t>Disclaimer</a:t>
            </a:r>
            <a:endParaRPr>
              <a:solidFill>
                <a:srgbClr val="000000"/>
              </a:solidFill>
            </a:endParaRPr>
          </a:p>
          <a:p>
            <a:pPr>
              <a:defRPr sz="700">
                <a:solidFill>
                  <a:srgbClr val="736E6E"/>
                </a:solidFill>
                <a:latin typeface="Verdana"/>
                <a:ea typeface="Verdana"/>
                <a:cs typeface="Verdana"/>
                <a:sym typeface="Verdana"/>
              </a:defRPr>
            </a:pPr>
            <a:r>
              <a:t>By reading this document, all included parties agree to consider all information submitted by the company Degordian Ltd. confidential information ie. trade secret. The parties involved agree that they will jointly negotiate and agree on the business cooperation. The parties agree that they will exchange certain information during the negotiations and, possibly, after them, which constitute a trade secret of one of the parties and are considered confidential information. A confidential information in this document is understood as any information or data related to technology, „knowhow“, trade secrets, trade, financial data, proprietary and/or other confidential information, including (without limits) discoveries, ideas, concepts, techniques, schemes, specifications, drawings, diagrams, models, samples, computer programmes, marketing and trade plans and strategies, names and other information about clients, as well as other financial, technical and trade information and intellectual property rights, whether they are contained in a material or electronic form. All confidential information are and shall remain the property of its provider. By disclosing confidential information, its provider does not give the recipient any express or implied rights to use of any patent, copyright, trademark or other intellectual property rights or trade secrets. Nothing herein shall be construed as an acquisition of ownership or any rights to confidential information. Terms of confidentiality from this document do not abolish or in any way limit the right of provider as the owner to continue independently developing the placement of information .</a:t>
            </a:r>
            <a:endParaRPr>
              <a:solidFill>
                <a:srgbClr val="000000"/>
              </a:solidFill>
            </a:endParaRPr>
          </a:p>
          <a:p>
            <a:pPr>
              <a:defRPr sz="700">
                <a:solidFill>
                  <a:srgbClr val="736E6E"/>
                </a:solidFill>
                <a:latin typeface="Verdana"/>
                <a:ea typeface="Verdana"/>
                <a:cs typeface="Verdana"/>
                <a:sym typeface="Verdana"/>
              </a:defRPr>
            </a:pPr>
            <a:br>
              <a:rPr>
                <a:solidFill>
                  <a:srgbClr val="000000"/>
                </a:solidFill>
              </a:rPr>
            </a:br>
            <a:r>
              <a:t>Degordian retains the right to use the client's publicly available data as a reference and proof of projects carried out for the purpose of external representation of Degordian. In so doing, we commit ourselves to preserve all the data categorized as a trade secret (which is, therefore, publicly inaccessible), unless a specific authorization is given by the client.</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Last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Shape 54"/>
          <p:cNvSpPr txBox="1"/>
          <p:nvPr/>
        </p:nvSpPr>
        <p:spPr>
          <a:xfrm>
            <a:off x="0" y="4670006"/>
            <a:ext cx="9144000" cy="193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700">
                <a:solidFill>
                  <a:srgbClr val="FFFFFF"/>
                </a:solidFill>
                <a:latin typeface="Verdana"/>
                <a:ea typeface="Verdana"/>
                <a:cs typeface="Verdana"/>
                <a:sym typeface="Verdana"/>
              </a:defRPr>
            </a:lvl1pPr>
          </a:lstStyle>
          <a:p>
            <a:pPr/>
            <a:r>
              <a:t>www.degordian.com | www.facebook.com/degordian | www.twitter.com/degordian | linkedin: http://bit.ly/degordian</a:t>
            </a:r>
          </a:p>
        </p:txBody>
      </p:sp>
      <p:sp>
        <p:nvSpPr>
          <p:cNvPr id="126" name="Title Text"/>
          <p:cNvSpPr txBox="1"/>
          <p:nvPr>
            <p:ph type="title"/>
          </p:nvPr>
        </p:nvSpPr>
        <p:spPr>
          <a:xfrm>
            <a:off x="0" y="2240992"/>
            <a:ext cx="9144000" cy="720081"/>
          </a:xfrm>
          <a:prstGeom prst="rect">
            <a:avLst/>
          </a:prstGeom>
        </p:spPr>
        <p:txBody>
          <a:bodyPr anchor="t">
            <a:normAutofit fontScale="100000" lnSpcReduction="0"/>
          </a:bodyPr>
          <a:lstStyle>
            <a:lvl1pPr>
              <a:defRPr sz="2800">
                <a:solidFill>
                  <a:srgbClr val="FFFFFF"/>
                </a:solidFill>
              </a:defRPr>
            </a:lvl1pPr>
          </a:lstStyle>
          <a:p>
            <a:pPr/>
            <a:r>
              <a:t>Title Text</a:t>
            </a:r>
          </a:p>
        </p:txBody>
      </p:sp>
      <p:sp>
        <p:nvSpPr>
          <p:cNvPr id="127" name="Body Level One…"/>
          <p:cNvSpPr txBox="1"/>
          <p:nvPr>
            <p:ph type="body" sz="quarter" idx="1"/>
          </p:nvPr>
        </p:nvSpPr>
        <p:spPr>
          <a:xfrm>
            <a:off x="0" y="3219822"/>
            <a:ext cx="9144000" cy="432049"/>
          </a:xfrm>
          <a:prstGeom prst="rect">
            <a:avLst/>
          </a:prstGeom>
        </p:spPr>
        <p:txBody>
          <a:bodyPr>
            <a:normAutofit fontScale="100000" lnSpcReduction="0"/>
          </a:bodyPr>
          <a:lstStyle>
            <a:lvl1pPr marL="0" indent="0" algn="ctr">
              <a:spcBef>
                <a:spcPts val="0"/>
              </a:spcBef>
              <a:buClrTx/>
              <a:buSzTx/>
              <a:buFontTx/>
              <a:buNone/>
              <a:defRPr sz="1400">
                <a:solidFill>
                  <a:srgbClr val="FFFFFF"/>
                </a:solidFill>
              </a:defRPr>
            </a:lvl1pPr>
            <a:lvl2pPr marL="0" indent="457200" algn="ctr">
              <a:spcBef>
                <a:spcPts val="0"/>
              </a:spcBef>
              <a:buClrTx/>
              <a:buSzTx/>
              <a:buFontTx/>
              <a:buNone/>
              <a:defRPr sz="1400">
                <a:solidFill>
                  <a:srgbClr val="FFFFFF"/>
                </a:solidFill>
              </a:defRPr>
            </a:lvl2pPr>
            <a:lvl3pPr marL="1149350" indent="-177800" algn="ctr">
              <a:spcBef>
                <a:spcPts val="0"/>
              </a:spcBef>
              <a:buClrTx/>
              <a:buFontTx/>
              <a:defRPr sz="1400">
                <a:solidFill>
                  <a:srgbClr val="FFFFFF"/>
                </a:solidFill>
              </a:defRPr>
            </a:lvl3pPr>
            <a:lvl4pPr marL="0" indent="1371600" algn="ctr">
              <a:spcBef>
                <a:spcPts val="0"/>
              </a:spcBef>
              <a:buClrTx/>
              <a:buSzTx/>
              <a:buFontTx/>
              <a:buNone/>
              <a:defRPr sz="1400">
                <a:solidFill>
                  <a:srgbClr val="FFFFFF"/>
                </a:solidFill>
              </a:defRPr>
            </a:lvl4pPr>
            <a:lvl5pPr marL="0" indent="1828800" algn="ctr">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8" name="Shape 57"/>
          <p:cNvSpPr/>
          <p:nvPr/>
        </p:nvSpPr>
        <p:spPr>
          <a:xfrm>
            <a:off x="4103947" y="2961071"/>
            <a:ext cx="936105" cy="1"/>
          </a:xfrm>
          <a:prstGeom prst="line">
            <a:avLst/>
          </a:prstGeom>
          <a:ln>
            <a:solidFill>
              <a:srgbClr val="FFFFFF"/>
            </a:solidFill>
          </a:ln>
        </p:spPr>
        <p:txBody>
          <a:bodyPr lIns="45719" rIns="45719"/>
          <a:lstStyle/>
          <a:p>
            <a:pPr/>
          </a:p>
        </p:txBody>
      </p:sp>
      <p:sp>
        <p:nvSpPr>
          <p:cNvPr id="129" name="Shape 58"/>
          <p:cNvSpPr txBox="1"/>
          <p:nvPr>
            <p:ph type="body" sz="quarter" idx="13"/>
          </p:nvPr>
        </p:nvSpPr>
        <p:spPr>
          <a:xfrm>
            <a:off x="0" y="3435846"/>
            <a:ext cx="9144000" cy="288033"/>
          </a:xfrm>
          <a:prstGeom prst="rect">
            <a:avLst/>
          </a:prstGeom>
        </p:spPr>
        <p:txBody>
          <a:bodyPr>
            <a:normAutofit fontScale="100000" lnSpcReduction="0"/>
          </a:bodyPr>
          <a:lstStyle/>
          <a:p>
            <a:pPr marL="0" indent="0" algn="ctr">
              <a:spcBef>
                <a:spcPts val="0"/>
              </a:spcBef>
              <a:buClrTx/>
              <a:buSzTx/>
              <a:buFontTx/>
              <a:buNone/>
              <a:defRPr sz="600">
                <a:solidFill>
                  <a:srgbClr val="FFFFFF"/>
                </a:solidFill>
              </a:defRPr>
            </a:pPr>
          </a:p>
        </p:txBody>
      </p:sp>
      <p:sp>
        <p:nvSpPr>
          <p:cNvPr id="130" name="Shape 59"/>
          <p:cNvSpPr txBox="1"/>
          <p:nvPr>
            <p:ph type="body" sz="quarter" idx="14"/>
          </p:nvPr>
        </p:nvSpPr>
        <p:spPr>
          <a:xfrm>
            <a:off x="0" y="4417226"/>
            <a:ext cx="9144000" cy="288033"/>
          </a:xfrm>
          <a:prstGeom prst="rect">
            <a:avLst/>
          </a:prstGeom>
        </p:spPr>
        <p:txBody>
          <a:bodyPr>
            <a:normAutofit fontScale="100000" lnSpcReduction="0"/>
          </a:bodyPr>
          <a:lstStyle/>
          <a:p>
            <a:pPr marL="0" indent="0" algn="ctr">
              <a:spcBef>
                <a:spcPts val="0"/>
              </a:spcBef>
              <a:buClrTx/>
              <a:buSzTx/>
              <a:buFontTx/>
              <a:buNone/>
              <a:defRPr sz="800">
                <a:solidFill>
                  <a:srgbClr val="FFFFFF"/>
                </a:solidFill>
              </a:defRPr>
            </a:pP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Last slid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8" name="Shape 61"/>
          <p:cNvSpPr txBox="1"/>
          <p:nvPr/>
        </p:nvSpPr>
        <p:spPr>
          <a:xfrm>
            <a:off x="0" y="4909899"/>
            <a:ext cx="9144000" cy="193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lgn="ctr">
              <a:defRPr sz="700" u="sng">
                <a:solidFill>
                  <a:srgbClr val="524E4E"/>
                </a:solidFill>
                <a:latin typeface="Verdana"/>
                <a:ea typeface="Verdana"/>
                <a:cs typeface="Verdana"/>
                <a:sym typeface="Verdana"/>
              </a:defRPr>
            </a:pPr>
            <a:r>
              <a:rPr>
                <a:uFill>
                  <a:solidFill>
                    <a:srgbClr val="524E4E"/>
                  </a:solidFill>
                </a:uFill>
                <a:hlinkClick r:id="rId3" invalidUrl="" action="" tgtFrame="" tooltip="" history="1" highlightClick="0" endSnd="0"/>
              </a:rPr>
              <a:t>www.degordian.com</a:t>
            </a:r>
            <a:r>
              <a:rPr u="none">
                <a:solidFill>
                  <a:srgbClr val="868080"/>
                </a:solidFill>
              </a:rPr>
              <a:t> | </a:t>
            </a:r>
            <a:r>
              <a:rPr>
                <a:uFill>
                  <a:solidFill>
                    <a:srgbClr val="524E4E"/>
                  </a:solidFill>
                </a:uFill>
                <a:hlinkClick r:id="rId4" invalidUrl="" action="" tgtFrame="" tooltip="" history="1" highlightClick="0" endSnd="0"/>
              </a:rPr>
              <a:t>www.facebook.com/degordian</a:t>
            </a:r>
            <a:r>
              <a:rPr u="none">
                <a:solidFill>
                  <a:srgbClr val="868080"/>
                </a:solidFill>
              </a:rPr>
              <a:t> | </a:t>
            </a:r>
            <a:r>
              <a:rPr>
                <a:uFill>
                  <a:solidFill>
                    <a:srgbClr val="524E4E"/>
                  </a:solidFill>
                </a:uFill>
                <a:hlinkClick r:id="rId5" invalidUrl="" action="" tgtFrame="" tooltip="" history="1" highlightClick="0" endSnd="0"/>
              </a:rPr>
              <a:t>www.twitter.com/degordian</a:t>
            </a:r>
            <a:r>
              <a:rPr u="none">
                <a:solidFill>
                  <a:srgbClr val="868080"/>
                </a:solidFill>
              </a:rPr>
              <a:t> | </a:t>
            </a:r>
            <a:r>
              <a:rPr>
                <a:uFill>
                  <a:solidFill>
                    <a:srgbClr val="524E4E"/>
                  </a:solidFill>
                </a:uFill>
                <a:hlinkClick r:id="rId6" invalidUrl="" action="" tgtFrame="" tooltip="" history="1" highlightClick="0" endSnd="0"/>
              </a:rPr>
              <a:t>linkedin: http://bit.ly/degordian</a:t>
            </a:r>
          </a:p>
        </p:txBody>
      </p:sp>
      <p:sp>
        <p:nvSpPr>
          <p:cNvPr id="139" name="Title Text"/>
          <p:cNvSpPr txBox="1"/>
          <p:nvPr>
            <p:ph type="title"/>
          </p:nvPr>
        </p:nvSpPr>
        <p:spPr>
          <a:xfrm>
            <a:off x="0" y="2294806"/>
            <a:ext cx="9144000" cy="720081"/>
          </a:xfrm>
          <a:prstGeom prst="rect">
            <a:avLst/>
          </a:prstGeom>
        </p:spPr>
        <p:txBody>
          <a:bodyPr anchor="t">
            <a:normAutofit fontScale="100000" lnSpcReduction="0"/>
          </a:bodyPr>
          <a:lstStyle>
            <a:lvl1pPr>
              <a:defRPr sz="2000">
                <a:solidFill>
                  <a:srgbClr val="FFFFFF"/>
                </a:solidFill>
              </a:defRPr>
            </a:lvl1pPr>
          </a:lstStyle>
          <a:p>
            <a:pPr/>
            <a:r>
              <a:t>Title Text</a:t>
            </a:r>
          </a:p>
        </p:txBody>
      </p:sp>
      <p:sp>
        <p:nvSpPr>
          <p:cNvPr id="140" name="Body Level One…"/>
          <p:cNvSpPr txBox="1"/>
          <p:nvPr>
            <p:ph type="body" sz="quarter" idx="1"/>
          </p:nvPr>
        </p:nvSpPr>
        <p:spPr>
          <a:xfrm>
            <a:off x="0" y="3714029"/>
            <a:ext cx="9144000" cy="432049"/>
          </a:xfrm>
          <a:prstGeom prst="rect">
            <a:avLst/>
          </a:prstGeom>
        </p:spPr>
        <p:txBody>
          <a:bodyPr>
            <a:normAutofit fontScale="100000" lnSpcReduction="0"/>
          </a:bodyPr>
          <a:lstStyle>
            <a:lvl1pPr marL="0" indent="0" algn="ctr">
              <a:spcBef>
                <a:spcPts val="0"/>
              </a:spcBef>
              <a:buClrTx/>
              <a:buSzTx/>
              <a:buFontTx/>
              <a:buNone/>
              <a:defRPr b="1" sz="1200">
                <a:solidFill>
                  <a:srgbClr val="736E6E"/>
                </a:solidFill>
              </a:defRPr>
            </a:lvl1pPr>
            <a:lvl2pPr marL="0" indent="457200" algn="ctr">
              <a:spcBef>
                <a:spcPts val="0"/>
              </a:spcBef>
              <a:buClrTx/>
              <a:buSzTx/>
              <a:buFontTx/>
              <a:buNone/>
              <a:defRPr b="1" sz="1200">
                <a:solidFill>
                  <a:srgbClr val="736E6E"/>
                </a:solidFill>
              </a:defRPr>
            </a:lvl2pPr>
            <a:lvl3pPr marL="1123950" indent="-152400" algn="ctr">
              <a:spcBef>
                <a:spcPts val="0"/>
              </a:spcBef>
              <a:buClrTx/>
              <a:buFontTx/>
              <a:defRPr b="1" sz="1200">
                <a:solidFill>
                  <a:srgbClr val="736E6E"/>
                </a:solidFill>
              </a:defRPr>
            </a:lvl3pPr>
            <a:lvl4pPr marL="0" indent="1371600" algn="ctr">
              <a:spcBef>
                <a:spcPts val="0"/>
              </a:spcBef>
              <a:buClrTx/>
              <a:buSzTx/>
              <a:buFontTx/>
              <a:buNone/>
              <a:defRPr b="1" sz="1200">
                <a:solidFill>
                  <a:srgbClr val="736E6E"/>
                </a:solidFill>
              </a:defRPr>
            </a:lvl4pPr>
            <a:lvl5pPr marL="0" indent="1828800" algn="ctr">
              <a:spcBef>
                <a:spcPts val="0"/>
              </a:spcBef>
              <a:buClrTx/>
              <a:buSzTx/>
              <a:buFontTx/>
              <a:buNone/>
              <a:defRPr b="1" sz="1200">
                <a:solidFill>
                  <a:srgbClr val="736E6E"/>
                </a:solidFill>
              </a:defRPr>
            </a:lvl5pPr>
          </a:lstStyle>
          <a:p>
            <a:pPr/>
            <a:r>
              <a:t>Body Level One</a:t>
            </a:r>
          </a:p>
          <a:p>
            <a:pPr lvl="1"/>
            <a:r>
              <a:t>Body Level Two</a:t>
            </a:r>
          </a:p>
          <a:p>
            <a:pPr lvl="2"/>
            <a:r>
              <a:t>Body Level Three</a:t>
            </a:r>
          </a:p>
          <a:p>
            <a:pPr lvl="3"/>
            <a:r>
              <a:t>Body Level Four</a:t>
            </a:r>
          </a:p>
          <a:p>
            <a:pPr lvl="4"/>
            <a:r>
              <a:t>Body Level Five</a:t>
            </a:r>
          </a:p>
        </p:txBody>
      </p:sp>
      <p:sp>
        <p:nvSpPr>
          <p:cNvPr id="141" name="Shape 64"/>
          <p:cNvSpPr txBox="1"/>
          <p:nvPr>
            <p:ph type="body" sz="quarter" idx="13"/>
          </p:nvPr>
        </p:nvSpPr>
        <p:spPr>
          <a:xfrm>
            <a:off x="0" y="3933495"/>
            <a:ext cx="9144000" cy="288033"/>
          </a:xfrm>
          <a:prstGeom prst="rect">
            <a:avLst/>
          </a:prstGeom>
        </p:spPr>
        <p:txBody>
          <a:bodyPr>
            <a:normAutofit fontScale="100000" lnSpcReduction="0"/>
          </a:bodyPr>
          <a:lstStyle/>
          <a:p>
            <a:pPr marL="0" indent="0" algn="ctr">
              <a:spcBef>
                <a:spcPts val="0"/>
              </a:spcBef>
              <a:buClrTx/>
              <a:buSzTx/>
              <a:buFontTx/>
              <a:buNone/>
              <a:defRPr sz="600">
                <a:solidFill>
                  <a:srgbClr val="A29C9C"/>
                </a:solidFill>
              </a:defRPr>
            </a:pPr>
          </a:p>
        </p:txBody>
      </p:sp>
      <p:sp>
        <p:nvSpPr>
          <p:cNvPr id="142" name="Shape 65"/>
          <p:cNvSpPr txBox="1"/>
          <p:nvPr>
            <p:ph type="body" sz="quarter" idx="14"/>
          </p:nvPr>
        </p:nvSpPr>
        <p:spPr>
          <a:xfrm>
            <a:off x="0" y="4211747"/>
            <a:ext cx="9144000" cy="288033"/>
          </a:xfrm>
          <a:prstGeom prst="rect">
            <a:avLst/>
          </a:prstGeom>
        </p:spPr>
        <p:txBody>
          <a:bodyPr>
            <a:normAutofit fontScale="100000" lnSpcReduction="0"/>
          </a:bodyPr>
          <a:lstStyle/>
          <a:p>
            <a:pPr marL="0" indent="0" algn="ctr">
              <a:spcBef>
                <a:spcPts val="0"/>
              </a:spcBef>
              <a:buClrTx/>
              <a:buSzTx/>
              <a:buFontTx/>
              <a:buNone/>
              <a:defRPr sz="700">
                <a:solidFill>
                  <a:srgbClr val="868080"/>
                </a:solidFill>
              </a:defRPr>
            </a:pPr>
          </a:p>
        </p:txBody>
      </p:sp>
      <p:sp>
        <p:nvSpPr>
          <p:cNvPr id="143" name="Shape 66"/>
          <p:cNvSpPr/>
          <p:nvPr/>
        </p:nvSpPr>
        <p:spPr>
          <a:xfrm>
            <a:off x="4103947" y="1995685"/>
            <a:ext cx="936105" cy="1"/>
          </a:xfrm>
          <a:prstGeom prst="line">
            <a:avLst/>
          </a:prstGeom>
          <a:ln>
            <a:solidFill>
              <a:srgbClr val="FFFFFF"/>
            </a:solidFill>
          </a:ln>
        </p:spPr>
        <p:txBody>
          <a:bodyPr lIns="45719" rIns="45719"/>
          <a:lstStyle/>
          <a:p>
            <a:pPr/>
          </a:p>
        </p:txBody>
      </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 name="Title Text"/>
          <p:cNvSpPr txBox="1"/>
          <p:nvPr>
            <p:ph type="title"/>
          </p:nvPr>
        </p:nvSpPr>
        <p:spPr>
          <a:xfrm>
            <a:off x="684212" y="411510"/>
            <a:ext cx="5544617" cy="720080"/>
          </a:xfrm>
          <a:prstGeom prst="rect">
            <a:avLst/>
          </a:prstGeom>
        </p:spPr>
        <p:txBody>
          <a:bodyPr>
            <a:normAutofit fontScale="100000" lnSpcReduction="0"/>
          </a:bodyPr>
          <a:lstStyle>
            <a:lvl1pPr algn="l">
              <a:defRPr sz="2800">
                <a:solidFill>
                  <a:srgbClr val="EE4035"/>
                </a:solidFill>
              </a:defRPr>
            </a:lvl1pPr>
          </a:lstStyle>
          <a:p>
            <a:pPr/>
            <a:r>
              <a:t>Title Text</a:t>
            </a:r>
          </a:p>
        </p:txBody>
      </p:sp>
      <p:sp>
        <p:nvSpPr>
          <p:cNvPr id="22" name="Body Level One…"/>
          <p:cNvSpPr txBox="1"/>
          <p:nvPr>
            <p:ph type="body" idx="1"/>
          </p:nvPr>
        </p:nvSpPr>
        <p:spPr>
          <a:xfrm>
            <a:off x="684212" y="1275604"/>
            <a:ext cx="6552084" cy="3528395"/>
          </a:xfrm>
          <a:prstGeom prst="rect">
            <a:avLst/>
          </a:prstGeom>
        </p:spPr>
        <p:txBody>
          <a:bodyPr>
            <a:normAutofit fontScale="100000" lnSpcReduction="0"/>
          </a:bodyPr>
          <a:lstStyle>
            <a:lvl1pPr marL="285750" indent="-196850">
              <a:lnSpc>
                <a:spcPct val="150000"/>
              </a:lnSpc>
              <a:spcBef>
                <a:spcPts val="0"/>
              </a:spcBef>
              <a:buClr>
                <a:srgbClr val="EE4035"/>
              </a:buClr>
              <a:defRPr sz="1400">
                <a:solidFill>
                  <a:srgbClr val="736E6E"/>
                </a:solidFill>
              </a:defRPr>
            </a:lvl1pPr>
            <a:lvl2pPr marL="777875" indent="-244475">
              <a:lnSpc>
                <a:spcPct val="150000"/>
              </a:lnSpc>
              <a:spcBef>
                <a:spcPts val="0"/>
              </a:spcBef>
              <a:buClr>
                <a:srgbClr val="EE4035"/>
              </a:buClr>
              <a:buChar char="•"/>
              <a:defRPr sz="1400">
                <a:solidFill>
                  <a:srgbClr val="736E6E"/>
                </a:solidFill>
              </a:defRPr>
            </a:lvl2pPr>
            <a:lvl3pPr marL="1176337" indent="-211137">
              <a:lnSpc>
                <a:spcPct val="150000"/>
              </a:lnSpc>
              <a:spcBef>
                <a:spcPts val="0"/>
              </a:spcBef>
              <a:buClr>
                <a:srgbClr val="EE4035"/>
              </a:buClr>
              <a:defRPr sz="1400">
                <a:solidFill>
                  <a:srgbClr val="736E6E"/>
                </a:solidFill>
              </a:defRPr>
            </a:lvl3pPr>
            <a:lvl4pPr marL="0" indent="1371600">
              <a:lnSpc>
                <a:spcPct val="150000"/>
              </a:lnSpc>
              <a:spcBef>
                <a:spcPts val="0"/>
              </a:spcBef>
              <a:buClr>
                <a:srgbClr val="EE4035"/>
              </a:buClr>
              <a:buSzTx/>
              <a:buNone/>
              <a:defRPr sz="1400">
                <a:solidFill>
                  <a:srgbClr val="736E6E"/>
                </a:solidFill>
              </a:defRPr>
            </a:lvl4pPr>
            <a:lvl5pPr marL="0" indent="1828800">
              <a:lnSpc>
                <a:spcPct val="150000"/>
              </a:lnSpc>
              <a:spcBef>
                <a:spcPts val="0"/>
              </a:spcBef>
              <a:buClr>
                <a:srgbClr val="EE4035"/>
              </a:buClr>
              <a:buSzTx/>
              <a:buNone/>
              <a:defRPr sz="1400">
                <a:solidFill>
                  <a:srgbClr val="736E6E"/>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Chap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Title Text"/>
          <p:cNvSpPr txBox="1"/>
          <p:nvPr>
            <p:ph type="title"/>
          </p:nvPr>
        </p:nvSpPr>
        <p:spPr>
          <a:xfrm>
            <a:off x="395536" y="3507854"/>
            <a:ext cx="1224137" cy="1296144"/>
          </a:xfrm>
          <a:prstGeom prst="rect">
            <a:avLst/>
          </a:prstGeom>
        </p:spPr>
        <p:txBody>
          <a:bodyPr>
            <a:normAutofit fontScale="100000" lnSpcReduction="0"/>
          </a:bodyPr>
          <a:lstStyle>
            <a:lvl1pPr algn="r">
              <a:defRPr sz="4000">
                <a:solidFill>
                  <a:srgbClr val="EE4035"/>
                </a:solidFill>
              </a:defRPr>
            </a:lvl1pPr>
          </a:lstStyle>
          <a:p>
            <a:pPr/>
            <a:r>
              <a:t>Title Text</a:t>
            </a:r>
          </a:p>
        </p:txBody>
      </p:sp>
      <p:sp>
        <p:nvSpPr>
          <p:cNvPr id="31" name="Shape 24"/>
          <p:cNvSpPr/>
          <p:nvPr/>
        </p:nvSpPr>
        <p:spPr>
          <a:xfrm flipH="1">
            <a:off x="1907703" y="3507854"/>
            <a:ext cx="1" cy="1296145"/>
          </a:xfrm>
          <a:prstGeom prst="line">
            <a:avLst/>
          </a:prstGeom>
          <a:ln>
            <a:solidFill>
              <a:srgbClr val="EF4035"/>
            </a:solidFill>
          </a:ln>
        </p:spPr>
        <p:txBody>
          <a:bodyPr lIns="45719" rIns="45719"/>
          <a:lstStyle/>
          <a:p>
            <a:pPr/>
          </a:p>
        </p:txBody>
      </p:sp>
      <p:sp>
        <p:nvSpPr>
          <p:cNvPr id="32" name="Body Level One…"/>
          <p:cNvSpPr txBox="1"/>
          <p:nvPr>
            <p:ph type="body" sz="quarter" idx="1"/>
          </p:nvPr>
        </p:nvSpPr>
        <p:spPr>
          <a:xfrm>
            <a:off x="2195735" y="3507854"/>
            <a:ext cx="5688633" cy="1296143"/>
          </a:xfrm>
          <a:prstGeom prst="rect">
            <a:avLst/>
          </a:prstGeom>
        </p:spPr>
        <p:txBody>
          <a:bodyPr anchor="ctr">
            <a:normAutofit fontScale="100000" lnSpcReduction="0"/>
          </a:bodyPr>
          <a:lstStyle>
            <a:lvl1pPr marL="0" indent="0">
              <a:spcBef>
                <a:spcPts val="0"/>
              </a:spcBef>
              <a:buClrTx/>
              <a:buSzTx/>
              <a:buFontTx/>
              <a:buNone/>
              <a:defRPr b="1">
                <a:solidFill>
                  <a:srgbClr val="736E6E"/>
                </a:solidFill>
              </a:defRPr>
            </a:lvl1pPr>
            <a:lvl2pPr marL="0" indent="457200">
              <a:spcBef>
                <a:spcPts val="0"/>
              </a:spcBef>
              <a:buClrTx/>
              <a:buSzTx/>
              <a:buFontTx/>
              <a:buNone/>
              <a:defRPr b="1">
                <a:solidFill>
                  <a:srgbClr val="736E6E"/>
                </a:solidFill>
              </a:defRPr>
            </a:lvl2pPr>
            <a:lvl3pPr marL="0" indent="914400">
              <a:spcBef>
                <a:spcPts val="0"/>
              </a:spcBef>
              <a:buClrTx/>
              <a:buSzTx/>
              <a:buFontTx/>
              <a:buNone/>
              <a:defRPr b="1">
                <a:solidFill>
                  <a:srgbClr val="736E6E"/>
                </a:solidFill>
              </a:defRPr>
            </a:lvl3pPr>
            <a:lvl4pPr marL="0" indent="1371600">
              <a:spcBef>
                <a:spcPts val="0"/>
              </a:spcBef>
              <a:buClrTx/>
              <a:buSzTx/>
              <a:buFontTx/>
              <a:buNone/>
              <a:defRPr b="1">
                <a:solidFill>
                  <a:srgbClr val="736E6E"/>
                </a:solidFill>
              </a:defRPr>
            </a:lvl4pPr>
            <a:lvl5pPr marL="0" indent="1828800">
              <a:spcBef>
                <a:spcPts val="0"/>
              </a:spcBef>
              <a:buClrTx/>
              <a:buSzTx/>
              <a:buFontTx/>
              <a:buNone/>
              <a:defRPr b="1">
                <a:solidFill>
                  <a:srgbClr val="736E6E"/>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ullets + Ima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Body Level One…"/>
          <p:cNvSpPr txBox="1"/>
          <p:nvPr>
            <p:ph type="body" sz="quarter" idx="1"/>
          </p:nvPr>
        </p:nvSpPr>
        <p:spPr>
          <a:xfrm>
            <a:off x="684212" y="0"/>
            <a:ext cx="7772401" cy="555527"/>
          </a:xfrm>
          <a:prstGeom prst="rect">
            <a:avLst/>
          </a:prstGeom>
        </p:spPr>
        <p:txBody>
          <a:bodyPr anchor="ctr">
            <a:normAutofit fontScale="100000" lnSpcReduction="0"/>
          </a:bodyPr>
          <a:lstStyle>
            <a:lvl1pPr marL="0" indent="0">
              <a:spcBef>
                <a:spcPts val="200"/>
              </a:spcBef>
              <a:buClrTx/>
              <a:buSzTx/>
              <a:buFontTx/>
              <a:buNone/>
              <a:defRPr sz="1300">
                <a:solidFill>
                  <a:srgbClr val="919090"/>
                </a:solidFill>
              </a:defRPr>
            </a:lvl1pPr>
            <a:lvl2pPr marL="0" indent="457200">
              <a:spcBef>
                <a:spcPts val="200"/>
              </a:spcBef>
              <a:buClrTx/>
              <a:buSzTx/>
              <a:buFontTx/>
              <a:buNone/>
              <a:defRPr sz="1300">
                <a:solidFill>
                  <a:srgbClr val="919090"/>
                </a:solidFill>
              </a:defRPr>
            </a:lvl2pPr>
            <a:lvl3pPr marL="0" indent="914400">
              <a:spcBef>
                <a:spcPts val="200"/>
              </a:spcBef>
              <a:buClrTx/>
              <a:buSzTx/>
              <a:buFontTx/>
              <a:buNone/>
              <a:defRPr sz="1300">
                <a:solidFill>
                  <a:srgbClr val="919090"/>
                </a:solidFill>
              </a:defRPr>
            </a:lvl3pPr>
            <a:lvl4pPr marL="0" indent="1371600">
              <a:spcBef>
                <a:spcPts val="200"/>
              </a:spcBef>
              <a:buClrTx/>
              <a:buSzTx/>
              <a:buFontTx/>
              <a:buNone/>
              <a:defRPr sz="1300">
                <a:solidFill>
                  <a:srgbClr val="919090"/>
                </a:solidFill>
              </a:defRPr>
            </a:lvl4pPr>
            <a:lvl5pPr marL="0" indent="1828800">
              <a:spcBef>
                <a:spcPts val="200"/>
              </a:spcBef>
              <a:buClrTx/>
              <a:buSzTx/>
              <a:buFontTx/>
              <a:buNone/>
              <a:defRPr sz="1300">
                <a:solidFill>
                  <a:srgbClr val="919090"/>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hape 28"/>
          <p:cNvSpPr txBox="1"/>
          <p:nvPr>
            <p:ph type="body" sz="half" idx="13"/>
          </p:nvPr>
        </p:nvSpPr>
        <p:spPr>
          <a:xfrm>
            <a:off x="684212" y="915566"/>
            <a:ext cx="3671765" cy="3816425"/>
          </a:xfrm>
          <a:prstGeom prst="rect">
            <a:avLst/>
          </a:prstGeom>
        </p:spPr>
        <p:txBody>
          <a:bodyPr>
            <a:normAutofit fontScale="100000" lnSpcReduction="0"/>
          </a:bodyPr>
          <a:lstStyle/>
          <a:p>
            <a:pPr marL="285750" indent="-196850">
              <a:lnSpc>
                <a:spcPct val="150000"/>
              </a:lnSpc>
              <a:spcBef>
                <a:spcPts val="0"/>
              </a:spcBef>
              <a:buClr>
                <a:srgbClr val="EE4035"/>
              </a:buClr>
              <a:defRPr sz="1400">
                <a:solidFill>
                  <a:srgbClr val="736E6E"/>
                </a:solidFill>
              </a:defRPr>
            </a:pPr>
          </a:p>
        </p:txBody>
      </p:sp>
      <p:sp>
        <p:nvSpPr>
          <p:cNvPr id="42" name="Shape 29"/>
          <p:cNvSpPr/>
          <p:nvPr>
            <p:ph type="pic" idx="14"/>
          </p:nvPr>
        </p:nvSpPr>
        <p:spPr>
          <a:xfrm>
            <a:off x="4644009" y="0"/>
            <a:ext cx="3960441" cy="5143500"/>
          </a:xfrm>
          <a:prstGeom prst="rect">
            <a:avLst/>
          </a:prstGeom>
        </p:spPr>
        <p:txBody>
          <a:bodyPr lIns="91439" tIns="45719" rIns="91439" bIns="45719"/>
          <a:lstStyle/>
          <a:p>
            <a:pP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Bullets + Imag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Body Level One…"/>
          <p:cNvSpPr txBox="1"/>
          <p:nvPr>
            <p:ph type="body" sz="quarter" idx="1"/>
          </p:nvPr>
        </p:nvSpPr>
        <p:spPr>
          <a:xfrm>
            <a:off x="684212" y="0"/>
            <a:ext cx="7772401" cy="555527"/>
          </a:xfrm>
          <a:prstGeom prst="rect">
            <a:avLst/>
          </a:prstGeom>
        </p:spPr>
        <p:txBody>
          <a:bodyPr anchor="ctr">
            <a:normAutofit fontScale="100000" lnSpcReduction="0"/>
          </a:bodyPr>
          <a:lstStyle>
            <a:lvl1pPr marL="0" indent="0">
              <a:spcBef>
                <a:spcPts val="200"/>
              </a:spcBef>
              <a:buClrTx/>
              <a:buSzTx/>
              <a:buFontTx/>
              <a:buNone/>
              <a:defRPr sz="1300">
                <a:solidFill>
                  <a:srgbClr val="919090"/>
                </a:solidFill>
              </a:defRPr>
            </a:lvl1pPr>
            <a:lvl2pPr marL="0" indent="457200">
              <a:spcBef>
                <a:spcPts val="200"/>
              </a:spcBef>
              <a:buClrTx/>
              <a:buSzTx/>
              <a:buFontTx/>
              <a:buNone/>
              <a:defRPr sz="1300">
                <a:solidFill>
                  <a:srgbClr val="919090"/>
                </a:solidFill>
              </a:defRPr>
            </a:lvl2pPr>
            <a:lvl3pPr marL="0" indent="914400">
              <a:spcBef>
                <a:spcPts val="200"/>
              </a:spcBef>
              <a:buClrTx/>
              <a:buSzTx/>
              <a:buFontTx/>
              <a:buNone/>
              <a:defRPr sz="1300">
                <a:solidFill>
                  <a:srgbClr val="919090"/>
                </a:solidFill>
              </a:defRPr>
            </a:lvl3pPr>
            <a:lvl4pPr marL="0" indent="1371600">
              <a:spcBef>
                <a:spcPts val="200"/>
              </a:spcBef>
              <a:buClrTx/>
              <a:buSzTx/>
              <a:buFontTx/>
              <a:buNone/>
              <a:defRPr sz="1300">
                <a:solidFill>
                  <a:srgbClr val="919090"/>
                </a:solidFill>
              </a:defRPr>
            </a:lvl4pPr>
            <a:lvl5pPr marL="0" indent="1828800">
              <a:spcBef>
                <a:spcPts val="200"/>
              </a:spcBef>
              <a:buClrTx/>
              <a:buSzTx/>
              <a:buFontTx/>
              <a:buNone/>
              <a:defRPr sz="1300">
                <a:solidFill>
                  <a:srgbClr val="919090"/>
                </a:solidFill>
              </a:defRPr>
            </a:lvl5pPr>
          </a:lstStyle>
          <a:p>
            <a:pPr/>
            <a:r>
              <a:t>Body Level One</a:t>
            </a:r>
          </a:p>
          <a:p>
            <a:pPr lvl="1"/>
            <a:r>
              <a:t>Body Level Two</a:t>
            </a:r>
          </a:p>
          <a:p>
            <a:pPr lvl="2"/>
            <a:r>
              <a:t>Body Level Three</a:t>
            </a:r>
          </a:p>
          <a:p>
            <a:pPr lvl="3"/>
            <a:r>
              <a:t>Body Level Four</a:t>
            </a:r>
          </a:p>
          <a:p>
            <a:pPr lvl="4"/>
            <a:r>
              <a:t>Body Level Five</a:t>
            </a:r>
          </a:p>
        </p:txBody>
      </p:sp>
      <p:sp>
        <p:nvSpPr>
          <p:cNvPr id="51" name="Shape 32"/>
          <p:cNvSpPr txBox="1"/>
          <p:nvPr>
            <p:ph type="body" sz="half" idx="13"/>
          </p:nvPr>
        </p:nvSpPr>
        <p:spPr>
          <a:xfrm>
            <a:off x="684212" y="915566"/>
            <a:ext cx="3671765" cy="3816425"/>
          </a:xfrm>
          <a:prstGeom prst="rect">
            <a:avLst/>
          </a:prstGeom>
        </p:spPr>
        <p:txBody>
          <a:bodyPr>
            <a:normAutofit fontScale="100000" lnSpcReduction="0"/>
          </a:bodyPr>
          <a:lstStyle/>
          <a:p>
            <a:pPr marL="285750" indent="-196850">
              <a:lnSpc>
                <a:spcPct val="150000"/>
              </a:lnSpc>
              <a:spcBef>
                <a:spcPts val="0"/>
              </a:spcBef>
              <a:buClr>
                <a:srgbClr val="EE4035"/>
              </a:buClr>
              <a:defRPr sz="1400">
                <a:solidFill>
                  <a:srgbClr val="736E6E"/>
                </a:solidFill>
              </a:defRPr>
            </a:pPr>
          </a:p>
        </p:txBody>
      </p:sp>
      <p:sp>
        <p:nvSpPr>
          <p:cNvPr id="52" name="Shape 33"/>
          <p:cNvSpPr/>
          <p:nvPr>
            <p:ph type="pic" sz="half" idx="14"/>
          </p:nvPr>
        </p:nvSpPr>
        <p:spPr>
          <a:xfrm>
            <a:off x="4644009" y="915566"/>
            <a:ext cx="3812605" cy="3816425"/>
          </a:xfrm>
          <a:prstGeom prst="rect">
            <a:avLst/>
          </a:prstGeom>
        </p:spPr>
        <p:txBody>
          <a:bodyPr lIns="91439" tIns="45719" rIns="91439" bIns="45719"/>
          <a:lstStyle/>
          <a:p>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 name="Body Level One…"/>
          <p:cNvSpPr txBox="1"/>
          <p:nvPr>
            <p:ph type="body" sz="quarter" idx="1"/>
          </p:nvPr>
        </p:nvSpPr>
        <p:spPr>
          <a:xfrm>
            <a:off x="684212" y="0"/>
            <a:ext cx="7772401" cy="555527"/>
          </a:xfrm>
          <a:prstGeom prst="rect">
            <a:avLst/>
          </a:prstGeom>
        </p:spPr>
        <p:txBody>
          <a:bodyPr anchor="ctr">
            <a:normAutofit fontScale="100000" lnSpcReduction="0"/>
          </a:bodyPr>
          <a:lstStyle>
            <a:lvl1pPr marL="0" indent="0">
              <a:spcBef>
                <a:spcPts val="200"/>
              </a:spcBef>
              <a:buClrTx/>
              <a:buSzTx/>
              <a:buFontTx/>
              <a:buNone/>
              <a:defRPr sz="1300">
                <a:solidFill>
                  <a:srgbClr val="919090"/>
                </a:solidFill>
              </a:defRPr>
            </a:lvl1pPr>
            <a:lvl2pPr marL="0" indent="457200">
              <a:spcBef>
                <a:spcPts val="200"/>
              </a:spcBef>
              <a:buClrTx/>
              <a:buSzTx/>
              <a:buFontTx/>
              <a:buNone/>
              <a:defRPr sz="1300">
                <a:solidFill>
                  <a:srgbClr val="919090"/>
                </a:solidFill>
              </a:defRPr>
            </a:lvl2pPr>
            <a:lvl3pPr marL="0" indent="914400">
              <a:spcBef>
                <a:spcPts val="200"/>
              </a:spcBef>
              <a:buClrTx/>
              <a:buSzTx/>
              <a:buFontTx/>
              <a:buNone/>
              <a:defRPr sz="1300">
                <a:solidFill>
                  <a:srgbClr val="919090"/>
                </a:solidFill>
              </a:defRPr>
            </a:lvl3pPr>
            <a:lvl4pPr marL="0" indent="1371600">
              <a:spcBef>
                <a:spcPts val="200"/>
              </a:spcBef>
              <a:buClrTx/>
              <a:buSzTx/>
              <a:buFontTx/>
              <a:buNone/>
              <a:defRPr sz="1300">
                <a:solidFill>
                  <a:srgbClr val="919090"/>
                </a:solidFill>
              </a:defRPr>
            </a:lvl4pPr>
            <a:lvl5pPr marL="0" indent="1828800">
              <a:spcBef>
                <a:spcPts val="200"/>
              </a:spcBef>
              <a:buClrTx/>
              <a:buSzTx/>
              <a:buFontTx/>
              <a:buNone/>
              <a:defRPr sz="1300">
                <a:solidFill>
                  <a:srgbClr val="919090"/>
                </a:solidFill>
              </a:defRPr>
            </a:lvl5pPr>
          </a:lstStyle>
          <a:p>
            <a:pPr/>
            <a:r>
              <a:t>Body Level One</a:t>
            </a:r>
          </a:p>
          <a:p>
            <a:pPr lvl="1"/>
            <a:r>
              <a:t>Body Level Two</a:t>
            </a:r>
          </a:p>
          <a:p>
            <a:pPr lvl="2"/>
            <a:r>
              <a:t>Body Level Three</a:t>
            </a:r>
          </a:p>
          <a:p>
            <a:pPr lvl="3"/>
            <a:r>
              <a:t>Body Level Four</a:t>
            </a:r>
          </a:p>
          <a:p>
            <a:pPr lvl="4"/>
            <a:r>
              <a:t>Body Level Five</a:t>
            </a:r>
          </a:p>
        </p:txBody>
      </p:sp>
      <p:sp>
        <p:nvSpPr>
          <p:cNvPr id="61" name="Shape 36"/>
          <p:cNvSpPr txBox="1"/>
          <p:nvPr>
            <p:ph type="body" idx="13"/>
          </p:nvPr>
        </p:nvSpPr>
        <p:spPr>
          <a:xfrm>
            <a:off x="684212" y="915565"/>
            <a:ext cx="6552084" cy="3528395"/>
          </a:xfrm>
          <a:prstGeom prst="rect">
            <a:avLst/>
          </a:prstGeom>
        </p:spPr>
        <p:txBody>
          <a:bodyPr>
            <a:normAutofit fontScale="100000" lnSpcReduction="0"/>
          </a:bodyPr>
          <a:lstStyle/>
          <a:p>
            <a:pPr marL="285750" indent="-196850">
              <a:lnSpc>
                <a:spcPct val="150000"/>
              </a:lnSpc>
              <a:spcBef>
                <a:spcPts val="0"/>
              </a:spcBef>
              <a:buClr>
                <a:srgbClr val="EE4035"/>
              </a:buClr>
              <a:defRPr sz="1400">
                <a:solidFill>
                  <a:srgbClr val="736E6E"/>
                </a:solidFill>
              </a:defRPr>
            </a:pP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One word or sentenc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9" name="Title Text"/>
          <p:cNvSpPr txBox="1"/>
          <p:nvPr>
            <p:ph type="title"/>
          </p:nvPr>
        </p:nvSpPr>
        <p:spPr>
          <a:xfrm>
            <a:off x="684212" y="2139701"/>
            <a:ext cx="7848229" cy="1368153"/>
          </a:xfrm>
          <a:prstGeom prst="rect">
            <a:avLst/>
          </a:prstGeom>
        </p:spPr>
        <p:txBody>
          <a:bodyPr anchor="t">
            <a:normAutofit fontScale="100000" lnSpcReduction="0"/>
          </a:bodyPr>
          <a:lstStyle>
            <a:lvl1pPr>
              <a:defRPr sz="3200">
                <a:solidFill>
                  <a:srgbClr val="736E6E"/>
                </a:solidFill>
              </a:defRPr>
            </a:lvl1pPr>
          </a:lstStyle>
          <a:p>
            <a:pPr/>
            <a:r>
              <a:t>Title Text</a:t>
            </a:r>
          </a:p>
        </p:txBody>
      </p:sp>
      <p:sp>
        <p:nvSpPr>
          <p:cNvPr id="70" name="Body Level One…"/>
          <p:cNvSpPr txBox="1"/>
          <p:nvPr>
            <p:ph type="body" sz="quarter" idx="1"/>
          </p:nvPr>
        </p:nvSpPr>
        <p:spPr>
          <a:xfrm>
            <a:off x="684212" y="0"/>
            <a:ext cx="7772401" cy="555527"/>
          </a:xfrm>
          <a:prstGeom prst="rect">
            <a:avLst/>
          </a:prstGeom>
        </p:spPr>
        <p:txBody>
          <a:bodyPr anchor="ctr">
            <a:normAutofit fontScale="100000" lnSpcReduction="0"/>
          </a:bodyPr>
          <a:lstStyle>
            <a:lvl1pPr marL="0" indent="0">
              <a:spcBef>
                <a:spcPts val="200"/>
              </a:spcBef>
              <a:buClrTx/>
              <a:buSzTx/>
              <a:buFontTx/>
              <a:buNone/>
              <a:defRPr sz="1300">
                <a:solidFill>
                  <a:srgbClr val="898585"/>
                </a:solidFill>
              </a:defRPr>
            </a:lvl1pPr>
            <a:lvl2pPr marL="0" indent="457200">
              <a:spcBef>
                <a:spcPts val="200"/>
              </a:spcBef>
              <a:buClrTx/>
              <a:buSzTx/>
              <a:buFontTx/>
              <a:buNone/>
              <a:defRPr sz="1300">
                <a:solidFill>
                  <a:srgbClr val="898585"/>
                </a:solidFill>
              </a:defRPr>
            </a:lvl2pPr>
            <a:lvl3pPr marL="0" indent="914400">
              <a:spcBef>
                <a:spcPts val="200"/>
              </a:spcBef>
              <a:buClrTx/>
              <a:buSzTx/>
              <a:buFontTx/>
              <a:buNone/>
              <a:defRPr sz="1300">
                <a:solidFill>
                  <a:srgbClr val="898585"/>
                </a:solidFill>
              </a:defRPr>
            </a:lvl3pPr>
            <a:lvl4pPr marL="0" indent="1371600">
              <a:spcBef>
                <a:spcPts val="200"/>
              </a:spcBef>
              <a:buClrTx/>
              <a:buSzTx/>
              <a:buFontTx/>
              <a:buNone/>
              <a:defRPr sz="1300">
                <a:solidFill>
                  <a:srgbClr val="898585"/>
                </a:solidFill>
              </a:defRPr>
            </a:lvl4pPr>
            <a:lvl5pPr marL="0" indent="1828800">
              <a:spcBef>
                <a:spcPts val="200"/>
              </a:spcBef>
              <a:buClrTx/>
              <a:buSzTx/>
              <a:buFontTx/>
              <a:buNone/>
              <a:defRPr sz="1300">
                <a:solidFill>
                  <a:srgbClr val="898585"/>
                </a:solidFill>
              </a:defRPr>
            </a:lvl5p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Whole-Slide Ima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8" name="Body Level One…"/>
          <p:cNvSpPr txBox="1"/>
          <p:nvPr>
            <p:ph type="body" sz="quarter" idx="1"/>
          </p:nvPr>
        </p:nvSpPr>
        <p:spPr>
          <a:xfrm>
            <a:off x="684212" y="0"/>
            <a:ext cx="7772401" cy="555527"/>
          </a:xfrm>
          <a:prstGeom prst="rect">
            <a:avLst/>
          </a:prstGeom>
        </p:spPr>
        <p:txBody>
          <a:bodyPr anchor="ctr">
            <a:normAutofit fontScale="100000" lnSpcReduction="0"/>
          </a:bodyPr>
          <a:lstStyle>
            <a:lvl1pPr marL="0" indent="0">
              <a:spcBef>
                <a:spcPts val="200"/>
              </a:spcBef>
              <a:buClrTx/>
              <a:buSzTx/>
              <a:buFontTx/>
              <a:buNone/>
              <a:defRPr sz="1300">
                <a:solidFill>
                  <a:srgbClr val="919090"/>
                </a:solidFill>
              </a:defRPr>
            </a:lvl1pPr>
            <a:lvl2pPr marL="0" indent="457200">
              <a:spcBef>
                <a:spcPts val="200"/>
              </a:spcBef>
              <a:buClrTx/>
              <a:buSzTx/>
              <a:buFontTx/>
              <a:buNone/>
              <a:defRPr sz="1300">
                <a:solidFill>
                  <a:srgbClr val="919090"/>
                </a:solidFill>
              </a:defRPr>
            </a:lvl2pPr>
            <a:lvl3pPr marL="0" indent="914400">
              <a:spcBef>
                <a:spcPts val="200"/>
              </a:spcBef>
              <a:buClrTx/>
              <a:buSzTx/>
              <a:buFontTx/>
              <a:buNone/>
              <a:defRPr sz="1300">
                <a:solidFill>
                  <a:srgbClr val="919090"/>
                </a:solidFill>
              </a:defRPr>
            </a:lvl3pPr>
            <a:lvl4pPr marL="0" indent="1371600">
              <a:spcBef>
                <a:spcPts val="200"/>
              </a:spcBef>
              <a:buClrTx/>
              <a:buSzTx/>
              <a:buFontTx/>
              <a:buNone/>
              <a:defRPr sz="1300">
                <a:solidFill>
                  <a:srgbClr val="919090"/>
                </a:solidFill>
              </a:defRPr>
            </a:lvl4pPr>
            <a:lvl5pPr marL="0" indent="1828800">
              <a:spcBef>
                <a:spcPts val="200"/>
              </a:spcBef>
              <a:buClrTx/>
              <a:buSzTx/>
              <a:buFontTx/>
              <a:buNone/>
              <a:defRPr sz="1300">
                <a:solidFill>
                  <a:srgbClr val="919090"/>
                </a:solidFill>
              </a:defRPr>
            </a:lvl5pPr>
          </a:lstStyle>
          <a:p>
            <a:pPr/>
            <a:r>
              <a:t>Body Level One</a:t>
            </a:r>
          </a:p>
          <a:p>
            <a:pPr lvl="1"/>
            <a:r>
              <a:t>Body Level Two</a:t>
            </a:r>
          </a:p>
          <a:p>
            <a:pPr lvl="2"/>
            <a:r>
              <a:t>Body Level Three</a:t>
            </a:r>
          </a:p>
          <a:p>
            <a:pPr lvl="3"/>
            <a:r>
              <a:t>Body Level Four</a:t>
            </a:r>
          </a:p>
          <a:p>
            <a:pPr lvl="4"/>
            <a:r>
              <a:t>Body Level Five</a:t>
            </a:r>
          </a:p>
        </p:txBody>
      </p:sp>
      <p:sp>
        <p:nvSpPr>
          <p:cNvPr id="79" name="Shape 42"/>
          <p:cNvSpPr/>
          <p:nvPr>
            <p:ph type="pic" idx="13"/>
          </p:nvPr>
        </p:nvSpPr>
        <p:spPr>
          <a:xfrm>
            <a:off x="0" y="555526"/>
            <a:ext cx="9144000" cy="4587974"/>
          </a:xfrm>
          <a:prstGeom prst="rect">
            <a:avLst/>
          </a:prstGeom>
        </p:spPr>
        <p:txBody>
          <a:bodyPr lIns="91439" tIns="45719" rIns="91439" bIns="45719"/>
          <a:lstStyle/>
          <a:p>
            <a:pP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Graph Re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Body Level One…"/>
          <p:cNvSpPr txBox="1"/>
          <p:nvPr>
            <p:ph type="body" sz="quarter" idx="1"/>
          </p:nvPr>
        </p:nvSpPr>
        <p:spPr>
          <a:xfrm>
            <a:off x="684212" y="0"/>
            <a:ext cx="7772401" cy="555527"/>
          </a:xfrm>
          <a:prstGeom prst="rect">
            <a:avLst/>
          </a:prstGeom>
        </p:spPr>
        <p:txBody>
          <a:bodyPr anchor="ctr">
            <a:normAutofit fontScale="100000" lnSpcReduction="0"/>
          </a:bodyPr>
          <a:lstStyle>
            <a:lvl1pPr marL="0" indent="0">
              <a:spcBef>
                <a:spcPts val="200"/>
              </a:spcBef>
              <a:buClrTx/>
              <a:buSzTx/>
              <a:buFontTx/>
              <a:buNone/>
              <a:defRPr sz="1300">
                <a:solidFill>
                  <a:srgbClr val="919090"/>
                </a:solidFill>
              </a:defRPr>
            </a:lvl1pPr>
            <a:lvl2pPr marL="0" indent="457200">
              <a:spcBef>
                <a:spcPts val="200"/>
              </a:spcBef>
              <a:buClrTx/>
              <a:buSzTx/>
              <a:buFontTx/>
              <a:buNone/>
              <a:defRPr sz="1300">
                <a:solidFill>
                  <a:srgbClr val="919090"/>
                </a:solidFill>
              </a:defRPr>
            </a:lvl2pPr>
            <a:lvl3pPr marL="0" indent="914400">
              <a:spcBef>
                <a:spcPts val="200"/>
              </a:spcBef>
              <a:buClrTx/>
              <a:buSzTx/>
              <a:buFontTx/>
              <a:buNone/>
              <a:defRPr sz="1300">
                <a:solidFill>
                  <a:srgbClr val="919090"/>
                </a:solidFill>
              </a:defRPr>
            </a:lvl3pPr>
            <a:lvl4pPr marL="0" indent="1371600">
              <a:spcBef>
                <a:spcPts val="200"/>
              </a:spcBef>
              <a:buClrTx/>
              <a:buSzTx/>
              <a:buFontTx/>
              <a:buNone/>
              <a:defRPr sz="1300">
                <a:solidFill>
                  <a:srgbClr val="919090"/>
                </a:solidFill>
              </a:defRPr>
            </a:lvl4pPr>
            <a:lvl5pPr marL="0" indent="1828800">
              <a:spcBef>
                <a:spcPts val="200"/>
              </a:spcBef>
              <a:buClrTx/>
              <a:buSzTx/>
              <a:buFontTx/>
              <a:buNone/>
              <a:defRPr sz="1300">
                <a:solidFill>
                  <a:srgbClr val="919090"/>
                </a:solidFill>
              </a:defRPr>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19600" y="4627562"/>
            <a:ext cx="2133600" cy="279401"/>
          </a:xfrm>
          <a:prstGeom prst="rect">
            <a:avLst/>
          </a:prstGeom>
          <a:ln w="12700">
            <a:miter lim="400000"/>
          </a:ln>
        </p:spPr>
        <p:txBody>
          <a:bodyPr wrap="none" lIns="45699" tIns="45699" rIns="45699" bIns="45699" anchor="ctr">
            <a:spAutoFit/>
          </a:bodyPr>
          <a:lstStyle>
            <a:lvl1pPr algn="r">
              <a:defRPr sz="1100">
                <a:solidFill>
                  <a:srgbClr val="919090"/>
                </a:solidFill>
                <a:latin typeface="Verdana"/>
                <a:ea typeface="Verdana"/>
                <a:cs typeface="Verdana"/>
                <a:sym typeface="Verdan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1" baseline="0" cap="none" i="0" spc="0" strike="noStrike" sz="3600" u="none">
          <a:ln>
            <a:noFill/>
          </a:ln>
          <a:solidFill>
            <a:srgbClr val="434040"/>
          </a:solidFill>
          <a:uFillTx/>
          <a:latin typeface="Verdana"/>
          <a:ea typeface="Verdana"/>
          <a:cs typeface="Verdana"/>
          <a:sym typeface="Verdana"/>
        </a:defRPr>
      </a:lvl1pPr>
      <a:lvl2pPr marL="0" marR="0" indent="0" algn="ctr" defTabSz="914400" rtl="0" latinLnBrk="0">
        <a:lnSpc>
          <a:spcPct val="100000"/>
        </a:lnSpc>
        <a:spcBef>
          <a:spcPts val="0"/>
        </a:spcBef>
        <a:spcAft>
          <a:spcPts val="0"/>
        </a:spcAft>
        <a:buClrTx/>
        <a:buSzTx/>
        <a:buFontTx/>
        <a:buNone/>
        <a:tabLst/>
        <a:defRPr b="1" baseline="0" cap="none" i="0" spc="0" strike="noStrike" sz="3600" u="none">
          <a:ln>
            <a:noFill/>
          </a:ln>
          <a:solidFill>
            <a:srgbClr val="434040"/>
          </a:solidFill>
          <a:uFillTx/>
          <a:latin typeface="Verdana"/>
          <a:ea typeface="Verdana"/>
          <a:cs typeface="Verdana"/>
          <a:sym typeface="Verdana"/>
        </a:defRPr>
      </a:lvl2pPr>
      <a:lvl3pPr marL="0" marR="0" indent="0" algn="ctr" defTabSz="914400" rtl="0" latinLnBrk="0">
        <a:lnSpc>
          <a:spcPct val="100000"/>
        </a:lnSpc>
        <a:spcBef>
          <a:spcPts val="0"/>
        </a:spcBef>
        <a:spcAft>
          <a:spcPts val="0"/>
        </a:spcAft>
        <a:buClrTx/>
        <a:buSzTx/>
        <a:buFontTx/>
        <a:buNone/>
        <a:tabLst/>
        <a:defRPr b="1" baseline="0" cap="none" i="0" spc="0" strike="noStrike" sz="3600" u="none">
          <a:ln>
            <a:noFill/>
          </a:ln>
          <a:solidFill>
            <a:srgbClr val="434040"/>
          </a:solidFill>
          <a:uFillTx/>
          <a:latin typeface="Verdana"/>
          <a:ea typeface="Verdana"/>
          <a:cs typeface="Verdana"/>
          <a:sym typeface="Verdana"/>
        </a:defRPr>
      </a:lvl3pPr>
      <a:lvl4pPr marL="0" marR="0" indent="0" algn="ctr" defTabSz="914400" rtl="0" latinLnBrk="0">
        <a:lnSpc>
          <a:spcPct val="100000"/>
        </a:lnSpc>
        <a:spcBef>
          <a:spcPts val="0"/>
        </a:spcBef>
        <a:spcAft>
          <a:spcPts val="0"/>
        </a:spcAft>
        <a:buClrTx/>
        <a:buSzTx/>
        <a:buFontTx/>
        <a:buNone/>
        <a:tabLst/>
        <a:defRPr b="1" baseline="0" cap="none" i="0" spc="0" strike="noStrike" sz="3600" u="none">
          <a:ln>
            <a:noFill/>
          </a:ln>
          <a:solidFill>
            <a:srgbClr val="434040"/>
          </a:solidFill>
          <a:uFillTx/>
          <a:latin typeface="Verdana"/>
          <a:ea typeface="Verdana"/>
          <a:cs typeface="Verdana"/>
          <a:sym typeface="Verdana"/>
        </a:defRPr>
      </a:lvl4pPr>
      <a:lvl5pPr marL="0" marR="0" indent="0" algn="ctr" defTabSz="914400" rtl="0" latinLnBrk="0">
        <a:lnSpc>
          <a:spcPct val="100000"/>
        </a:lnSpc>
        <a:spcBef>
          <a:spcPts val="0"/>
        </a:spcBef>
        <a:spcAft>
          <a:spcPts val="0"/>
        </a:spcAft>
        <a:buClrTx/>
        <a:buSzTx/>
        <a:buFontTx/>
        <a:buNone/>
        <a:tabLst/>
        <a:defRPr b="1" baseline="0" cap="none" i="0" spc="0" strike="noStrike" sz="3600" u="none">
          <a:ln>
            <a:noFill/>
          </a:ln>
          <a:solidFill>
            <a:srgbClr val="434040"/>
          </a:solidFill>
          <a:uFillTx/>
          <a:latin typeface="Verdana"/>
          <a:ea typeface="Verdana"/>
          <a:cs typeface="Verdana"/>
          <a:sym typeface="Verdana"/>
        </a:defRPr>
      </a:lvl5pPr>
      <a:lvl6pPr marL="0" marR="0" indent="0" algn="ctr" defTabSz="914400" rtl="0" latinLnBrk="0">
        <a:lnSpc>
          <a:spcPct val="100000"/>
        </a:lnSpc>
        <a:spcBef>
          <a:spcPts val="0"/>
        </a:spcBef>
        <a:spcAft>
          <a:spcPts val="0"/>
        </a:spcAft>
        <a:buClrTx/>
        <a:buSzTx/>
        <a:buFontTx/>
        <a:buNone/>
        <a:tabLst/>
        <a:defRPr b="1" baseline="0" cap="none" i="0" spc="0" strike="noStrike" sz="3600" u="none">
          <a:ln>
            <a:noFill/>
          </a:ln>
          <a:solidFill>
            <a:srgbClr val="434040"/>
          </a:solidFill>
          <a:uFillTx/>
          <a:latin typeface="Verdana"/>
          <a:ea typeface="Verdana"/>
          <a:cs typeface="Verdana"/>
          <a:sym typeface="Verdana"/>
        </a:defRPr>
      </a:lvl6pPr>
      <a:lvl7pPr marL="0" marR="0" indent="0" algn="ctr" defTabSz="914400" rtl="0" latinLnBrk="0">
        <a:lnSpc>
          <a:spcPct val="100000"/>
        </a:lnSpc>
        <a:spcBef>
          <a:spcPts val="0"/>
        </a:spcBef>
        <a:spcAft>
          <a:spcPts val="0"/>
        </a:spcAft>
        <a:buClrTx/>
        <a:buSzTx/>
        <a:buFontTx/>
        <a:buNone/>
        <a:tabLst/>
        <a:defRPr b="1" baseline="0" cap="none" i="0" spc="0" strike="noStrike" sz="3600" u="none">
          <a:ln>
            <a:noFill/>
          </a:ln>
          <a:solidFill>
            <a:srgbClr val="434040"/>
          </a:solidFill>
          <a:uFillTx/>
          <a:latin typeface="Verdana"/>
          <a:ea typeface="Verdana"/>
          <a:cs typeface="Verdana"/>
          <a:sym typeface="Verdana"/>
        </a:defRPr>
      </a:lvl7pPr>
      <a:lvl8pPr marL="0" marR="0" indent="0" algn="ctr" defTabSz="914400" rtl="0" latinLnBrk="0">
        <a:lnSpc>
          <a:spcPct val="100000"/>
        </a:lnSpc>
        <a:spcBef>
          <a:spcPts val="0"/>
        </a:spcBef>
        <a:spcAft>
          <a:spcPts val="0"/>
        </a:spcAft>
        <a:buClrTx/>
        <a:buSzTx/>
        <a:buFontTx/>
        <a:buNone/>
        <a:tabLst/>
        <a:defRPr b="1" baseline="0" cap="none" i="0" spc="0" strike="noStrike" sz="3600" u="none">
          <a:ln>
            <a:noFill/>
          </a:ln>
          <a:solidFill>
            <a:srgbClr val="434040"/>
          </a:solidFill>
          <a:uFillTx/>
          <a:latin typeface="Verdana"/>
          <a:ea typeface="Verdana"/>
          <a:cs typeface="Verdana"/>
          <a:sym typeface="Verdana"/>
        </a:defRPr>
      </a:lvl8pPr>
      <a:lvl9pPr marL="0" marR="0" indent="0" algn="ctr" defTabSz="914400" rtl="0" latinLnBrk="0">
        <a:lnSpc>
          <a:spcPct val="100000"/>
        </a:lnSpc>
        <a:spcBef>
          <a:spcPts val="0"/>
        </a:spcBef>
        <a:spcAft>
          <a:spcPts val="0"/>
        </a:spcAft>
        <a:buClrTx/>
        <a:buSzTx/>
        <a:buFontTx/>
        <a:buNone/>
        <a:tabLst/>
        <a:defRPr b="1" baseline="0" cap="none" i="0" spc="0" strike="noStrike" sz="3600" u="none">
          <a:ln>
            <a:noFill/>
          </a:ln>
          <a:solidFill>
            <a:srgbClr val="434040"/>
          </a:solidFill>
          <a:uFillTx/>
          <a:latin typeface="Verdana"/>
          <a:ea typeface="Verdana"/>
          <a:cs typeface="Verdana"/>
          <a:sym typeface="Verdana"/>
        </a:defRPr>
      </a:lvl9pPr>
    </p:titleStyle>
    <p:bodyStyle>
      <a:lvl1pPr marL="342900" marR="0" indent="-165100" algn="l" defTabSz="914400" rtl="0" latinLnBrk="0">
        <a:lnSpc>
          <a:spcPct val="100000"/>
        </a:lnSpc>
        <a:spcBef>
          <a:spcPts val="500"/>
        </a:spcBef>
        <a:spcAft>
          <a:spcPts val="0"/>
        </a:spcAft>
        <a:buClr>
          <a:srgbClr val="434040"/>
        </a:buClr>
        <a:buSzPct val="100000"/>
        <a:buFont typeface="Arial"/>
        <a:buChar char="•"/>
        <a:tabLst/>
        <a:defRPr b="0" baseline="0" cap="none" i="0" spc="0" strike="noStrike" sz="2800" u="none">
          <a:ln>
            <a:noFill/>
          </a:ln>
          <a:solidFill>
            <a:srgbClr val="434040"/>
          </a:solidFill>
          <a:uFillTx/>
          <a:latin typeface="Verdana"/>
          <a:ea typeface="Verdana"/>
          <a:cs typeface="Verdana"/>
          <a:sym typeface="Verdana"/>
        </a:defRPr>
      </a:lvl1pPr>
      <a:lvl2pPr marL="765175" marR="0" indent="-155575" algn="l" defTabSz="914400" rtl="0" latinLnBrk="0">
        <a:lnSpc>
          <a:spcPct val="100000"/>
        </a:lnSpc>
        <a:spcBef>
          <a:spcPts val="500"/>
        </a:spcBef>
        <a:spcAft>
          <a:spcPts val="0"/>
        </a:spcAft>
        <a:buClr>
          <a:srgbClr val="434040"/>
        </a:buClr>
        <a:buSzPct val="100000"/>
        <a:buFont typeface="Arial"/>
        <a:buChar char="–"/>
        <a:tabLst/>
        <a:defRPr b="0" baseline="0" cap="none" i="0" spc="0" strike="noStrike" sz="2800" u="none">
          <a:ln>
            <a:noFill/>
          </a:ln>
          <a:solidFill>
            <a:srgbClr val="434040"/>
          </a:solidFill>
          <a:uFillTx/>
          <a:latin typeface="Verdana"/>
          <a:ea typeface="Verdana"/>
          <a:cs typeface="Verdana"/>
          <a:sym typeface="Verdana"/>
        </a:defRPr>
      </a:lvl2pPr>
      <a:lvl3pPr marL="1183639" marR="0" indent="-142239" algn="l" defTabSz="914400" rtl="0" latinLnBrk="0">
        <a:lnSpc>
          <a:spcPct val="100000"/>
        </a:lnSpc>
        <a:spcBef>
          <a:spcPts val="500"/>
        </a:spcBef>
        <a:spcAft>
          <a:spcPts val="0"/>
        </a:spcAft>
        <a:buClr>
          <a:srgbClr val="434040"/>
        </a:buClr>
        <a:buSzPct val="100000"/>
        <a:buFont typeface="Arial"/>
        <a:buChar char="•"/>
        <a:tabLst/>
        <a:defRPr b="0" baseline="0" cap="none" i="0" spc="0" strike="noStrike" sz="2800" u="none">
          <a:ln>
            <a:noFill/>
          </a:ln>
          <a:solidFill>
            <a:srgbClr val="434040"/>
          </a:solidFill>
          <a:uFillTx/>
          <a:latin typeface="Verdana"/>
          <a:ea typeface="Verdana"/>
          <a:cs typeface="Verdana"/>
          <a:sym typeface="Verdana"/>
        </a:defRPr>
      </a:lvl3pPr>
      <a:lvl4pPr marL="1663700" marR="0" indent="-177800" algn="l" defTabSz="914400" rtl="0" latinLnBrk="0">
        <a:lnSpc>
          <a:spcPct val="100000"/>
        </a:lnSpc>
        <a:spcBef>
          <a:spcPts val="500"/>
        </a:spcBef>
        <a:spcAft>
          <a:spcPts val="0"/>
        </a:spcAft>
        <a:buClr>
          <a:srgbClr val="434040"/>
        </a:buClr>
        <a:buSzPct val="100000"/>
        <a:buFont typeface="Arial"/>
        <a:buChar char="–"/>
        <a:tabLst/>
        <a:defRPr b="0" baseline="0" cap="none" i="0" spc="0" strike="noStrike" sz="2800" u="none">
          <a:ln>
            <a:noFill/>
          </a:ln>
          <a:solidFill>
            <a:srgbClr val="434040"/>
          </a:solidFill>
          <a:uFillTx/>
          <a:latin typeface="Verdana"/>
          <a:ea typeface="Verdana"/>
          <a:cs typeface="Verdana"/>
          <a:sym typeface="Verdana"/>
        </a:defRPr>
      </a:lvl4pPr>
      <a:lvl5pPr marL="2120900" marR="0" indent="-177800" algn="l" defTabSz="914400" rtl="0" latinLnBrk="0">
        <a:lnSpc>
          <a:spcPct val="100000"/>
        </a:lnSpc>
        <a:spcBef>
          <a:spcPts val="500"/>
        </a:spcBef>
        <a:spcAft>
          <a:spcPts val="0"/>
        </a:spcAft>
        <a:buClr>
          <a:srgbClr val="434040"/>
        </a:buClr>
        <a:buSzPct val="100000"/>
        <a:buFont typeface="Arial"/>
        <a:buChar char="»"/>
        <a:tabLst/>
        <a:defRPr b="0" baseline="0" cap="none" i="0" spc="0" strike="noStrike" sz="2800" u="none">
          <a:ln>
            <a:noFill/>
          </a:ln>
          <a:solidFill>
            <a:srgbClr val="434040"/>
          </a:solidFill>
          <a:uFillTx/>
          <a:latin typeface="Verdana"/>
          <a:ea typeface="Verdana"/>
          <a:cs typeface="Verdana"/>
          <a:sym typeface="Verdana"/>
        </a:defRPr>
      </a:lvl5pPr>
      <a:lvl6pPr marL="2555239" marR="0" indent="-142239" algn="l" defTabSz="914400" rtl="0" latinLnBrk="0">
        <a:lnSpc>
          <a:spcPct val="100000"/>
        </a:lnSpc>
        <a:spcBef>
          <a:spcPts val="500"/>
        </a:spcBef>
        <a:spcAft>
          <a:spcPts val="0"/>
        </a:spcAft>
        <a:buClr>
          <a:srgbClr val="434040"/>
        </a:buClr>
        <a:buSzPct val="100000"/>
        <a:buFont typeface="Arial"/>
        <a:buChar char="•"/>
        <a:tabLst/>
        <a:defRPr b="0" baseline="0" cap="none" i="0" spc="0" strike="noStrike" sz="2800" u="none">
          <a:ln>
            <a:noFill/>
          </a:ln>
          <a:solidFill>
            <a:srgbClr val="434040"/>
          </a:solidFill>
          <a:uFillTx/>
          <a:latin typeface="Verdana"/>
          <a:ea typeface="Verdana"/>
          <a:cs typeface="Verdana"/>
          <a:sym typeface="Verdana"/>
        </a:defRPr>
      </a:lvl6pPr>
      <a:lvl7pPr marL="3012439" marR="0" indent="-142239" algn="l" defTabSz="914400" rtl="0" latinLnBrk="0">
        <a:lnSpc>
          <a:spcPct val="100000"/>
        </a:lnSpc>
        <a:spcBef>
          <a:spcPts val="500"/>
        </a:spcBef>
        <a:spcAft>
          <a:spcPts val="0"/>
        </a:spcAft>
        <a:buClr>
          <a:srgbClr val="434040"/>
        </a:buClr>
        <a:buSzPct val="100000"/>
        <a:buFont typeface="Arial"/>
        <a:buChar char="•"/>
        <a:tabLst/>
        <a:defRPr b="0" baseline="0" cap="none" i="0" spc="0" strike="noStrike" sz="2800" u="none">
          <a:ln>
            <a:noFill/>
          </a:ln>
          <a:solidFill>
            <a:srgbClr val="434040"/>
          </a:solidFill>
          <a:uFillTx/>
          <a:latin typeface="Verdana"/>
          <a:ea typeface="Verdana"/>
          <a:cs typeface="Verdana"/>
          <a:sym typeface="Verdana"/>
        </a:defRPr>
      </a:lvl7pPr>
      <a:lvl8pPr marL="3469640" marR="0" indent="-142240" algn="l" defTabSz="914400" rtl="0" latinLnBrk="0">
        <a:lnSpc>
          <a:spcPct val="100000"/>
        </a:lnSpc>
        <a:spcBef>
          <a:spcPts val="500"/>
        </a:spcBef>
        <a:spcAft>
          <a:spcPts val="0"/>
        </a:spcAft>
        <a:buClr>
          <a:srgbClr val="434040"/>
        </a:buClr>
        <a:buSzPct val="100000"/>
        <a:buFont typeface="Arial"/>
        <a:buChar char="•"/>
        <a:tabLst/>
        <a:defRPr b="0" baseline="0" cap="none" i="0" spc="0" strike="noStrike" sz="2800" u="none">
          <a:ln>
            <a:noFill/>
          </a:ln>
          <a:solidFill>
            <a:srgbClr val="434040"/>
          </a:solidFill>
          <a:uFillTx/>
          <a:latin typeface="Verdana"/>
          <a:ea typeface="Verdana"/>
          <a:cs typeface="Verdana"/>
          <a:sym typeface="Verdana"/>
        </a:defRPr>
      </a:lvl8pPr>
      <a:lvl9pPr marL="3926840" marR="0" indent="-142240" algn="l" defTabSz="914400" rtl="0" latinLnBrk="0">
        <a:lnSpc>
          <a:spcPct val="100000"/>
        </a:lnSpc>
        <a:spcBef>
          <a:spcPts val="500"/>
        </a:spcBef>
        <a:spcAft>
          <a:spcPts val="0"/>
        </a:spcAft>
        <a:buClr>
          <a:srgbClr val="434040"/>
        </a:buClr>
        <a:buSzPct val="100000"/>
        <a:buFont typeface="Arial"/>
        <a:buChar char="•"/>
        <a:tabLst/>
        <a:defRPr b="0" baseline="0" cap="none" i="0" spc="0" strike="noStrike" sz="2800" u="none">
          <a:ln>
            <a:noFill/>
          </a:ln>
          <a:solidFill>
            <a:srgbClr val="43404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Verdana"/>
        </a:defRPr>
      </a:lvl1pPr>
      <a:lvl2pPr marL="0" marR="0" indent="0" algn="r" defTabSz="914400"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Verdana"/>
        </a:defRPr>
      </a:lvl2pPr>
      <a:lvl3pPr marL="0" marR="0" indent="0" algn="r" defTabSz="914400"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Verdana"/>
        </a:defRPr>
      </a:lvl3pPr>
      <a:lvl4pPr marL="0" marR="0" indent="0" algn="r" defTabSz="914400"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Verdana"/>
        </a:defRPr>
      </a:lvl4pPr>
      <a:lvl5pPr marL="0" marR="0" indent="0" algn="r" defTabSz="914400"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Verdana"/>
        </a:defRPr>
      </a:lvl5pPr>
      <a:lvl6pPr marL="0" marR="0" indent="0" algn="r" defTabSz="914400"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Verdana"/>
        </a:defRPr>
      </a:lvl6pPr>
      <a:lvl7pPr marL="0" marR="0" indent="0" algn="r" defTabSz="914400"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Verdana"/>
        </a:defRPr>
      </a:lvl7pPr>
      <a:lvl8pPr marL="0" marR="0" indent="0" algn="r" defTabSz="914400"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Verdana"/>
        </a:defRPr>
      </a:lvl8pPr>
      <a:lvl9pPr marL="0" marR="0" indent="0" algn="r" defTabSz="914400"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Verdan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2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2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3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71"/>
          <p:cNvSpPr txBox="1"/>
          <p:nvPr>
            <p:ph type="ctrTitle"/>
          </p:nvPr>
        </p:nvSpPr>
        <p:spPr>
          <a:xfrm>
            <a:off x="683567" y="411510"/>
            <a:ext cx="5256586" cy="3702051"/>
          </a:xfrm>
          <a:prstGeom prst="rect">
            <a:avLst/>
          </a:prstGeom>
        </p:spPr>
        <p:txBody>
          <a:bodyPr lIns="45699" tIns="45699" rIns="45699" bIns="45699"/>
          <a:lstStyle/>
          <a:p>
            <a:pPr/>
            <a:r>
              <a:t>Integrating Jenkins with your GitHub Pull Request Workflow</a:t>
            </a:r>
          </a:p>
        </p:txBody>
      </p:sp>
      <p:sp>
        <p:nvSpPr>
          <p:cNvPr id="154" name="Shape 72"/>
          <p:cNvSpPr txBox="1"/>
          <p:nvPr>
            <p:ph type="subTitle" sz="quarter" idx="1"/>
          </p:nvPr>
        </p:nvSpPr>
        <p:spPr>
          <a:xfrm>
            <a:off x="684212" y="4515965"/>
            <a:ext cx="5255941" cy="360041"/>
          </a:xfrm>
          <a:prstGeom prst="rect">
            <a:avLst/>
          </a:prstGeom>
        </p:spPr>
        <p:txBody>
          <a:bodyPr lIns="45699" tIns="45699" rIns="45699" bIns="45699"/>
          <a:lstStyle/>
          <a:p>
            <a:pPr/>
          </a:p>
        </p:txBody>
      </p:sp>
      <p:pic>
        <p:nvPicPr>
          <p:cNvPr id="155" name="Shape 73" descr="Shape 73"/>
          <p:cNvPicPr>
            <a:picLocks noChangeAspect="1"/>
          </p:cNvPicPr>
          <p:nvPr>
            <p:ph type="pic" idx="13"/>
          </p:nvPr>
        </p:nvPicPr>
        <p:blipFill>
          <a:blip r:embed="rId2">
            <a:extLst/>
          </a:blip>
          <a:stretch>
            <a:fillRect/>
          </a:stretch>
        </p:blipFill>
        <p:spPr>
          <a:prstGeom prst="rect">
            <a:avLst/>
          </a:prstGeom>
        </p:spPr>
      </p:pic>
      <p:pic>
        <p:nvPicPr>
          <p:cNvPr id="156" name="Shape 74" descr="Shape 74"/>
          <p:cNvPicPr>
            <a:picLocks noChangeAspect="1"/>
          </p:cNvPicPr>
          <p:nvPr/>
        </p:nvPicPr>
        <p:blipFill>
          <a:blip r:embed="rId3">
            <a:extLst/>
          </a:blip>
          <a:stretch>
            <a:fillRect/>
          </a:stretch>
        </p:blipFill>
        <p:spPr>
          <a:xfrm>
            <a:off x="6859862" y="824900"/>
            <a:ext cx="1905001" cy="26289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Shape 129" descr="Shape 129"/>
          <p:cNvPicPr>
            <a:picLocks noChangeAspect="1"/>
          </p:cNvPicPr>
          <p:nvPr/>
        </p:nvPicPr>
        <p:blipFill>
          <a:blip r:embed="rId2">
            <a:extLst/>
          </a:blip>
          <a:stretch>
            <a:fillRect/>
          </a:stretch>
        </p:blipFill>
        <p:spPr>
          <a:xfrm>
            <a:off x="152400" y="152400"/>
            <a:ext cx="8839203" cy="468355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Shape 135" descr="Shape 135"/>
          <p:cNvPicPr>
            <a:picLocks noChangeAspect="1"/>
          </p:cNvPicPr>
          <p:nvPr/>
        </p:nvPicPr>
        <p:blipFill>
          <a:blip r:embed="rId2">
            <a:extLst/>
          </a:blip>
          <a:stretch>
            <a:fillRect/>
          </a:stretch>
        </p:blipFill>
        <p:spPr>
          <a:xfrm>
            <a:off x="152400" y="152400"/>
            <a:ext cx="8687938" cy="483869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5" name="Shape 141" descr="Shape 141"/>
          <p:cNvPicPr>
            <a:picLocks noChangeAspect="1"/>
          </p:cNvPicPr>
          <p:nvPr/>
        </p:nvPicPr>
        <p:blipFill>
          <a:blip r:embed="rId2">
            <a:extLst/>
          </a:blip>
          <a:stretch>
            <a:fillRect/>
          </a:stretch>
        </p:blipFill>
        <p:spPr>
          <a:xfrm>
            <a:off x="152400" y="152400"/>
            <a:ext cx="8655560" cy="483869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Shape 147" descr="Shape 147"/>
          <p:cNvPicPr>
            <a:picLocks noChangeAspect="1"/>
          </p:cNvPicPr>
          <p:nvPr/>
        </p:nvPicPr>
        <p:blipFill>
          <a:blip r:embed="rId2">
            <a:extLst/>
          </a:blip>
          <a:stretch>
            <a:fillRect/>
          </a:stretch>
        </p:blipFill>
        <p:spPr>
          <a:xfrm>
            <a:off x="152400" y="152400"/>
            <a:ext cx="8677124" cy="483870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9" name="Shape 153" descr="Shape 153"/>
          <p:cNvPicPr>
            <a:picLocks noChangeAspect="1"/>
          </p:cNvPicPr>
          <p:nvPr/>
        </p:nvPicPr>
        <p:blipFill>
          <a:blip r:embed="rId2">
            <a:extLst/>
          </a:blip>
          <a:stretch>
            <a:fillRect/>
          </a:stretch>
        </p:blipFill>
        <p:spPr>
          <a:xfrm>
            <a:off x="152400" y="152400"/>
            <a:ext cx="8677124" cy="4838702"/>
          </a:xfrm>
          <a:prstGeom prst="rect">
            <a:avLst/>
          </a:prstGeom>
          <a:ln w="12700">
            <a:miter lim="400000"/>
          </a:ln>
        </p:spPr>
      </p:pic>
      <p:pic>
        <p:nvPicPr>
          <p:cNvPr id="190" name="Shape 154" descr="Shape 154"/>
          <p:cNvPicPr>
            <a:picLocks noChangeAspect="1"/>
          </p:cNvPicPr>
          <p:nvPr/>
        </p:nvPicPr>
        <p:blipFill>
          <a:blip r:embed="rId2">
            <a:extLst/>
          </a:blip>
          <a:stretch>
            <a:fillRect/>
          </a:stretch>
        </p:blipFill>
        <p:spPr>
          <a:xfrm>
            <a:off x="304800" y="304800"/>
            <a:ext cx="8677124" cy="4838702"/>
          </a:xfrm>
          <a:prstGeom prst="rect">
            <a:avLst/>
          </a:prstGeom>
          <a:ln w="12700">
            <a:miter lim="400000"/>
          </a:ln>
        </p:spPr>
      </p:pic>
      <p:pic>
        <p:nvPicPr>
          <p:cNvPr id="191" name="Shape 155" descr="Shape 155"/>
          <p:cNvPicPr>
            <a:picLocks noChangeAspect="1"/>
          </p:cNvPicPr>
          <p:nvPr/>
        </p:nvPicPr>
        <p:blipFill>
          <a:blip r:embed="rId3">
            <a:extLst/>
          </a:blip>
          <a:stretch>
            <a:fillRect/>
          </a:stretch>
        </p:blipFill>
        <p:spPr>
          <a:xfrm>
            <a:off x="0" y="15875"/>
            <a:ext cx="9144000" cy="511175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Shape 161" descr="Shape 161"/>
          <p:cNvPicPr>
            <a:picLocks noChangeAspect="1"/>
          </p:cNvPicPr>
          <p:nvPr/>
        </p:nvPicPr>
        <p:blipFill>
          <a:blip r:embed="rId2">
            <a:extLst/>
          </a:blip>
          <a:stretch>
            <a:fillRect/>
          </a:stretch>
        </p:blipFill>
        <p:spPr>
          <a:xfrm>
            <a:off x="152400" y="152400"/>
            <a:ext cx="8655560" cy="483869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Shape 167" descr="Shape 167"/>
          <p:cNvPicPr>
            <a:picLocks noChangeAspect="1"/>
          </p:cNvPicPr>
          <p:nvPr/>
        </p:nvPicPr>
        <p:blipFill>
          <a:blip r:embed="rId2">
            <a:extLst/>
          </a:blip>
          <a:stretch>
            <a:fillRect/>
          </a:stretch>
        </p:blipFill>
        <p:spPr>
          <a:xfrm>
            <a:off x="152400" y="152400"/>
            <a:ext cx="8644825" cy="48387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Shape 173" descr="Shape 173"/>
          <p:cNvPicPr>
            <a:picLocks noChangeAspect="1"/>
          </p:cNvPicPr>
          <p:nvPr/>
        </p:nvPicPr>
        <p:blipFill>
          <a:blip r:embed="rId2">
            <a:extLst/>
          </a:blip>
          <a:stretch>
            <a:fillRect/>
          </a:stretch>
        </p:blipFill>
        <p:spPr>
          <a:xfrm>
            <a:off x="152400" y="152400"/>
            <a:ext cx="8655560" cy="483869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9" name="Shape 179" descr="Shape 179"/>
          <p:cNvPicPr>
            <a:picLocks noChangeAspect="1"/>
          </p:cNvPicPr>
          <p:nvPr/>
        </p:nvPicPr>
        <p:blipFill>
          <a:blip r:embed="rId2">
            <a:extLst/>
          </a:blip>
          <a:stretch>
            <a:fillRect/>
          </a:stretch>
        </p:blipFill>
        <p:spPr>
          <a:xfrm>
            <a:off x="152400" y="152400"/>
            <a:ext cx="8666330" cy="483870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1" name="Shape 185" descr="Shape 185"/>
          <p:cNvPicPr>
            <a:picLocks noChangeAspect="1"/>
          </p:cNvPicPr>
          <p:nvPr/>
        </p:nvPicPr>
        <p:blipFill>
          <a:blip r:embed="rId2">
            <a:extLst/>
          </a:blip>
          <a:stretch>
            <a:fillRect/>
          </a:stretch>
        </p:blipFill>
        <p:spPr>
          <a:xfrm>
            <a:off x="152400" y="152400"/>
            <a:ext cx="8623427" cy="48387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79"/>
          <p:cNvSpPr txBox="1"/>
          <p:nvPr>
            <p:ph type="title"/>
          </p:nvPr>
        </p:nvSpPr>
        <p:spPr>
          <a:xfrm>
            <a:off x="684212" y="411510"/>
            <a:ext cx="5544618" cy="720081"/>
          </a:xfrm>
          <a:prstGeom prst="rect">
            <a:avLst/>
          </a:prstGeom>
        </p:spPr>
        <p:txBody>
          <a:bodyPr lIns="45699" tIns="45699" rIns="45699" bIns="45699"/>
          <a:lstStyle/>
          <a:p>
            <a:pPr/>
            <a:r>
              <a:t>Topics for today</a:t>
            </a:r>
          </a:p>
        </p:txBody>
      </p:sp>
      <p:sp>
        <p:nvSpPr>
          <p:cNvPr id="159" name="Shape 80"/>
          <p:cNvSpPr txBox="1"/>
          <p:nvPr>
            <p:ph type="body" idx="1"/>
          </p:nvPr>
        </p:nvSpPr>
        <p:spPr>
          <a:xfrm>
            <a:off x="684212" y="1275604"/>
            <a:ext cx="6984132" cy="3528395"/>
          </a:xfrm>
          <a:prstGeom prst="rect">
            <a:avLst/>
          </a:prstGeom>
        </p:spPr>
        <p:txBody>
          <a:bodyPr lIns="45699" tIns="45699" rIns="45699" bIns="45699"/>
          <a:lstStyle/>
          <a:p>
            <a:pPr indent="-285750"/>
            <a:r>
              <a:t>Continuous integration</a:t>
            </a:r>
          </a:p>
          <a:p>
            <a:pPr indent="-285750"/>
            <a:r>
              <a:t>Jenkins</a:t>
            </a:r>
          </a:p>
          <a:p>
            <a:pPr indent="-285750"/>
            <a:r>
              <a:t>GitHub Pull Requests</a:t>
            </a:r>
          </a:p>
          <a:p>
            <a:pPr indent="-285750"/>
            <a:r>
              <a:t>Integrating the two services</a:t>
            </a:r>
          </a:p>
          <a:p>
            <a:pPr indent="-285750"/>
            <a:r>
              <a:t>Demo!</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3" name="Shape 191" descr="Shape 191"/>
          <p:cNvPicPr>
            <a:picLocks noChangeAspect="1"/>
          </p:cNvPicPr>
          <p:nvPr/>
        </p:nvPicPr>
        <p:blipFill>
          <a:blip r:embed="rId2">
            <a:extLst/>
          </a:blip>
          <a:stretch>
            <a:fillRect/>
          </a:stretch>
        </p:blipFill>
        <p:spPr>
          <a:xfrm>
            <a:off x="152400" y="152400"/>
            <a:ext cx="8839203" cy="468968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Shape 197" descr="Shape 197"/>
          <p:cNvPicPr>
            <a:picLocks noChangeAspect="1"/>
          </p:cNvPicPr>
          <p:nvPr/>
        </p:nvPicPr>
        <p:blipFill>
          <a:blip r:embed="rId2">
            <a:extLst/>
          </a:blip>
          <a:stretch>
            <a:fillRect/>
          </a:stretch>
        </p:blipFill>
        <p:spPr>
          <a:xfrm>
            <a:off x="152400" y="152400"/>
            <a:ext cx="8623427" cy="48387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7" name="Shape 203" descr="Shape 203"/>
          <p:cNvPicPr>
            <a:picLocks noChangeAspect="1"/>
          </p:cNvPicPr>
          <p:nvPr/>
        </p:nvPicPr>
        <p:blipFill>
          <a:blip r:embed="rId2">
            <a:extLst/>
          </a:blip>
          <a:stretch>
            <a:fillRect/>
          </a:stretch>
        </p:blipFill>
        <p:spPr>
          <a:xfrm>
            <a:off x="152400" y="152400"/>
            <a:ext cx="8839203" cy="471424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Shape 209" descr="Shape 209"/>
          <p:cNvPicPr>
            <a:picLocks noChangeAspect="1"/>
          </p:cNvPicPr>
          <p:nvPr/>
        </p:nvPicPr>
        <p:blipFill>
          <a:blip r:embed="rId2">
            <a:extLst/>
          </a:blip>
          <a:stretch>
            <a:fillRect/>
          </a:stretch>
        </p:blipFill>
        <p:spPr>
          <a:xfrm>
            <a:off x="152400" y="152400"/>
            <a:ext cx="8649556" cy="48387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5"/>
          <p:cNvSpPr txBox="1"/>
          <p:nvPr>
            <p:ph type="body" sz="quarter" idx="1"/>
          </p:nvPr>
        </p:nvSpPr>
        <p:spPr>
          <a:xfrm>
            <a:off x="684212" y="-1"/>
            <a:ext cx="7772401" cy="555602"/>
          </a:xfrm>
          <a:prstGeom prst="rect">
            <a:avLst/>
          </a:prstGeom>
        </p:spPr>
        <p:txBody>
          <a:bodyPr/>
          <a:lstStyle/>
          <a:p>
            <a:pPr>
              <a:spcBef>
                <a:spcPts val="0"/>
              </a:spcBef>
            </a:pPr>
          </a:p>
        </p:txBody>
      </p:sp>
      <p:pic>
        <p:nvPicPr>
          <p:cNvPr id="212" name="Shape 216" descr="Shape 216"/>
          <p:cNvPicPr>
            <a:picLocks noChangeAspect="1"/>
          </p:cNvPicPr>
          <p:nvPr>
            <p:ph type="pic" idx="13"/>
          </p:nvPr>
        </p:nvPicPr>
        <p:blipFill>
          <a:blip r:embed="rId2">
            <a:extLst/>
          </a:blip>
          <a:stretch>
            <a:fillRect/>
          </a:stretch>
        </p:blipFill>
        <p:spPr>
          <a:xfrm>
            <a:off x="0" y="555526"/>
            <a:ext cx="9144000" cy="4587901"/>
          </a:xfrm>
          <a:prstGeom prst="rect">
            <a:avLst/>
          </a:prstGeom>
        </p:spPr>
      </p:pic>
      <p:pic>
        <p:nvPicPr>
          <p:cNvPr id="213" name="Shape 217" descr="Shape 217"/>
          <p:cNvPicPr>
            <a:picLocks noChangeAspect="1"/>
          </p:cNvPicPr>
          <p:nvPr/>
        </p:nvPicPr>
        <p:blipFill>
          <a:blip r:embed="rId3">
            <a:extLst/>
          </a:blip>
          <a:stretch>
            <a:fillRect/>
          </a:stretch>
        </p:blipFill>
        <p:spPr>
          <a:xfrm>
            <a:off x="-76200" y="-39120"/>
            <a:ext cx="9297101" cy="519087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Shape 223" descr="Shape 223"/>
          <p:cNvPicPr>
            <a:picLocks noChangeAspect="1"/>
          </p:cNvPicPr>
          <p:nvPr/>
        </p:nvPicPr>
        <p:blipFill>
          <a:blip r:embed="rId2">
            <a:extLst/>
          </a:blip>
          <a:stretch>
            <a:fillRect/>
          </a:stretch>
        </p:blipFill>
        <p:spPr>
          <a:xfrm>
            <a:off x="-85980" y="-39120"/>
            <a:ext cx="9332122" cy="521042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7" name="Shape 229" descr="Shape 229"/>
          <p:cNvPicPr>
            <a:picLocks noChangeAspect="1"/>
          </p:cNvPicPr>
          <p:nvPr/>
        </p:nvPicPr>
        <p:blipFill>
          <a:blip r:embed="rId2">
            <a:extLst/>
          </a:blip>
          <a:srcRect l="0" t="119" r="0" b="128"/>
          <a:stretch>
            <a:fillRect/>
          </a:stretch>
        </p:blipFill>
        <p:spPr>
          <a:xfrm>
            <a:off x="-85980" y="-39120"/>
            <a:ext cx="9332122" cy="521042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9" name="Shape 235" descr="Shape 235"/>
          <p:cNvPicPr>
            <a:picLocks noChangeAspect="1"/>
          </p:cNvPicPr>
          <p:nvPr/>
        </p:nvPicPr>
        <p:blipFill>
          <a:blip r:embed="rId2">
            <a:extLst/>
          </a:blip>
          <a:srcRect l="119" t="0" r="128" b="0"/>
          <a:stretch>
            <a:fillRect/>
          </a:stretch>
        </p:blipFill>
        <p:spPr>
          <a:xfrm>
            <a:off x="-85980" y="-39120"/>
            <a:ext cx="9332122" cy="521042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Shape 241" descr="Shape 241"/>
          <p:cNvPicPr>
            <a:picLocks noChangeAspect="1"/>
          </p:cNvPicPr>
          <p:nvPr/>
        </p:nvPicPr>
        <p:blipFill>
          <a:blip r:embed="rId2">
            <a:extLst/>
          </a:blip>
          <a:stretch>
            <a:fillRect/>
          </a:stretch>
        </p:blipFill>
        <p:spPr>
          <a:xfrm>
            <a:off x="-85980" y="-39120"/>
            <a:ext cx="9332122" cy="521042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15"/>
          <p:cNvSpPr txBox="1"/>
          <p:nvPr>
            <p:ph type="body" sz="quarter" idx="1"/>
          </p:nvPr>
        </p:nvSpPr>
        <p:spPr>
          <a:xfrm>
            <a:off x="684212" y="-1"/>
            <a:ext cx="7772401" cy="555602"/>
          </a:xfrm>
          <a:prstGeom prst="rect">
            <a:avLst/>
          </a:prstGeom>
        </p:spPr>
        <p:txBody>
          <a:bodyPr/>
          <a:lstStyle/>
          <a:p>
            <a:pPr>
              <a:spcBef>
                <a:spcPts val="0"/>
              </a:spcBef>
            </a:pPr>
          </a:p>
        </p:txBody>
      </p:sp>
      <p:pic>
        <p:nvPicPr>
          <p:cNvPr id="224" name="Shape 216" descr="Shape 216"/>
          <p:cNvPicPr>
            <a:picLocks noChangeAspect="1"/>
          </p:cNvPicPr>
          <p:nvPr>
            <p:ph type="pic" idx="13"/>
          </p:nvPr>
        </p:nvPicPr>
        <p:blipFill>
          <a:blip r:embed="rId2">
            <a:extLst/>
          </a:blip>
          <a:stretch>
            <a:fillRect/>
          </a:stretch>
        </p:blipFill>
        <p:spPr>
          <a:xfrm>
            <a:off x="0" y="555526"/>
            <a:ext cx="9144000" cy="4587901"/>
          </a:xfrm>
          <a:prstGeom prst="rect">
            <a:avLst/>
          </a:prstGeom>
        </p:spPr>
      </p:pic>
      <p:pic>
        <p:nvPicPr>
          <p:cNvPr id="225" name="Shape 217" descr="Shape 217"/>
          <p:cNvPicPr>
            <a:picLocks noChangeAspect="1"/>
          </p:cNvPicPr>
          <p:nvPr/>
        </p:nvPicPr>
        <p:blipFill>
          <a:blip r:embed="rId3">
            <a:extLst/>
          </a:blip>
          <a:stretch>
            <a:fillRect/>
          </a:stretch>
        </p:blipFill>
        <p:spPr>
          <a:xfrm>
            <a:off x="-76200" y="-39120"/>
            <a:ext cx="9297101" cy="519087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85"/>
          <p:cNvSpPr txBox="1"/>
          <p:nvPr>
            <p:ph type="title"/>
          </p:nvPr>
        </p:nvSpPr>
        <p:spPr>
          <a:xfrm>
            <a:off x="684213" y="411510"/>
            <a:ext cx="5544600" cy="720001"/>
          </a:xfrm>
          <a:prstGeom prst="rect">
            <a:avLst/>
          </a:prstGeom>
        </p:spPr>
        <p:txBody>
          <a:bodyPr lIns="45699" tIns="45699" rIns="45699" bIns="45699"/>
          <a:lstStyle>
            <a:lvl1pPr defTabSz="768095">
              <a:defRPr sz="2351"/>
            </a:lvl1pPr>
          </a:lstStyle>
          <a:p>
            <a:pPr/>
            <a:r>
              <a:t>What is Continuous integration?</a:t>
            </a:r>
          </a:p>
        </p:txBody>
      </p:sp>
      <p:sp>
        <p:nvSpPr>
          <p:cNvPr id="162" name="Shape 86"/>
          <p:cNvSpPr txBox="1"/>
          <p:nvPr>
            <p:ph type="body" idx="1"/>
          </p:nvPr>
        </p:nvSpPr>
        <p:spPr>
          <a:xfrm>
            <a:off x="684212" y="1275604"/>
            <a:ext cx="6984001" cy="3528302"/>
          </a:xfrm>
          <a:prstGeom prst="rect">
            <a:avLst/>
          </a:prstGeom>
        </p:spPr>
        <p:txBody>
          <a:bodyPr lIns="45699" tIns="45699" rIns="45699" bIns="45699"/>
          <a:lstStyle/>
          <a:p>
            <a:pPr indent="-285750"/>
            <a:r>
              <a:t>“Continuous integration (CI) is the practice of merging all developer working copies to a shared mainline several times a day” - </a:t>
            </a:r>
            <a:r>
              <a:rPr i="1"/>
              <a:t>Wikipedia</a:t>
            </a:r>
            <a:endParaRPr i="1"/>
          </a:p>
          <a:p>
            <a:pPr indent="-285750"/>
            <a:r>
              <a:t>CI is the practice of merging all developer working copies to a testing machine, as soon as changes have been pushed, </a:t>
            </a:r>
            <a:r>
              <a:rPr b="1"/>
              <a:t>running tests and immediately reporting on the results</a:t>
            </a:r>
            <a:endParaRPr b="1"/>
          </a:p>
          <a:p>
            <a:pPr indent="-285750"/>
            <a:r>
              <a:t>Code that did not pass tests gets rejected early and never gets integrated into the codebase - No bad code allowed in policy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191919"/>
        </a:solidFill>
      </p:bgPr>
    </p:bg>
    <p:spTree>
      <p:nvGrpSpPr>
        <p:cNvPr id="1" name=""/>
        <p:cNvGrpSpPr/>
        <p:nvPr/>
      </p:nvGrpSpPr>
      <p:grpSpPr>
        <a:xfrm>
          <a:off x="0" y="0"/>
          <a:ext cx="0" cy="0"/>
          <a:chOff x="0" y="0"/>
          <a:chExt cx="0" cy="0"/>
        </a:xfrm>
      </p:grpSpPr>
      <p:pic>
        <p:nvPicPr>
          <p:cNvPr id="227" name="Shape 247" descr="Shape 247"/>
          <p:cNvPicPr>
            <a:picLocks noChangeAspect="1"/>
          </p:cNvPicPr>
          <p:nvPr/>
        </p:nvPicPr>
        <p:blipFill>
          <a:blip r:embed="rId2">
            <a:extLst/>
          </a:blip>
          <a:srcRect l="199" t="0" r="188" b="0"/>
          <a:stretch>
            <a:fillRect/>
          </a:stretch>
        </p:blipFill>
        <p:spPr>
          <a:xfrm>
            <a:off x="152399" y="1143000"/>
            <a:ext cx="8839202" cy="304039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191919"/>
        </a:solidFill>
      </p:bgPr>
    </p:bg>
    <p:spTree>
      <p:nvGrpSpPr>
        <p:cNvPr id="1" name=""/>
        <p:cNvGrpSpPr/>
        <p:nvPr/>
      </p:nvGrpSpPr>
      <p:grpSpPr>
        <a:xfrm>
          <a:off x="0" y="0"/>
          <a:ext cx="0" cy="0"/>
          <a:chOff x="0" y="0"/>
          <a:chExt cx="0" cy="0"/>
        </a:xfrm>
      </p:grpSpPr>
      <p:pic>
        <p:nvPicPr>
          <p:cNvPr id="229" name="Shape 253" descr="Shape 253"/>
          <p:cNvPicPr>
            <a:picLocks noChangeAspect="1"/>
          </p:cNvPicPr>
          <p:nvPr/>
        </p:nvPicPr>
        <p:blipFill>
          <a:blip r:embed="rId2">
            <a:extLst/>
          </a:blip>
          <a:stretch>
            <a:fillRect/>
          </a:stretch>
        </p:blipFill>
        <p:spPr>
          <a:xfrm>
            <a:off x="189827" y="152400"/>
            <a:ext cx="6319396" cy="483869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59"/>
          <p:cNvSpPr txBox="1"/>
          <p:nvPr>
            <p:ph type="body" sz="quarter" idx="1"/>
          </p:nvPr>
        </p:nvSpPr>
        <p:spPr>
          <a:xfrm>
            <a:off x="684212" y="-1"/>
            <a:ext cx="7772401" cy="555602"/>
          </a:xfrm>
          <a:prstGeom prst="rect">
            <a:avLst/>
          </a:prstGeom>
        </p:spPr>
        <p:txBody>
          <a:bodyPr/>
          <a:lstStyle/>
          <a:p>
            <a:pPr>
              <a:spcBef>
                <a:spcPts val="0"/>
              </a:spcBef>
            </a:pPr>
          </a:p>
        </p:txBody>
      </p:sp>
      <p:pic>
        <p:nvPicPr>
          <p:cNvPr id="232" name="Shape 260" descr="Shape 260"/>
          <p:cNvPicPr>
            <a:picLocks noChangeAspect="1"/>
          </p:cNvPicPr>
          <p:nvPr>
            <p:ph type="pic" idx="13"/>
          </p:nvPr>
        </p:nvPicPr>
        <p:blipFill>
          <a:blip r:embed="rId2">
            <a:extLst/>
          </a:blip>
          <a:stretch>
            <a:fillRect/>
          </a:stretch>
        </p:blipFill>
        <p:spPr>
          <a:xfrm>
            <a:off x="0" y="555526"/>
            <a:ext cx="9144000" cy="4587901"/>
          </a:xfrm>
          <a:prstGeom prst="rect">
            <a:avLst/>
          </a:prstGeom>
        </p:spPr>
      </p:pic>
      <p:pic>
        <p:nvPicPr>
          <p:cNvPr id="233" name="Shape 261" descr="Shape 261"/>
          <p:cNvPicPr>
            <a:picLocks noChangeAspect="1"/>
          </p:cNvPicPr>
          <p:nvPr/>
        </p:nvPicPr>
        <p:blipFill>
          <a:blip r:embed="rId3">
            <a:extLst/>
          </a:blip>
          <a:stretch>
            <a:fillRect/>
          </a:stretch>
        </p:blipFill>
        <p:spPr>
          <a:xfrm>
            <a:off x="-76200" y="-39120"/>
            <a:ext cx="9297101" cy="519087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5" name="Shape 267" descr="Shape 267"/>
          <p:cNvPicPr>
            <a:picLocks noChangeAspect="1"/>
          </p:cNvPicPr>
          <p:nvPr/>
        </p:nvPicPr>
        <p:blipFill>
          <a:blip r:embed="rId2">
            <a:extLst/>
          </a:blip>
          <a:srcRect l="29" t="0" r="19" b="0"/>
          <a:stretch>
            <a:fillRect/>
          </a:stretch>
        </p:blipFill>
        <p:spPr>
          <a:xfrm>
            <a:off x="-76201" y="-39120"/>
            <a:ext cx="9297099" cy="519087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7" name="Shape 273" descr="Shape 273"/>
          <p:cNvPicPr>
            <a:picLocks noChangeAspect="1"/>
          </p:cNvPicPr>
          <p:nvPr/>
        </p:nvPicPr>
        <p:blipFill>
          <a:blip r:embed="rId2">
            <a:extLst/>
          </a:blip>
          <a:stretch>
            <a:fillRect/>
          </a:stretch>
        </p:blipFill>
        <p:spPr>
          <a:xfrm>
            <a:off x="152400" y="152400"/>
            <a:ext cx="8839203" cy="4689689"/>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9" name="Shape 279" descr="Shape 279"/>
          <p:cNvPicPr>
            <a:picLocks noChangeAspect="1"/>
          </p:cNvPicPr>
          <p:nvPr/>
        </p:nvPicPr>
        <p:blipFill>
          <a:blip r:embed="rId2">
            <a:extLst/>
          </a:blip>
          <a:srcRect l="199" t="0" r="188" b="0"/>
          <a:stretch>
            <a:fillRect/>
          </a:stretch>
        </p:blipFill>
        <p:spPr>
          <a:xfrm>
            <a:off x="152400" y="152400"/>
            <a:ext cx="8839203" cy="4689689"/>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1" name="Shape 285" descr="Shape 285"/>
          <p:cNvPicPr>
            <a:picLocks noChangeAspect="1"/>
          </p:cNvPicPr>
          <p:nvPr/>
        </p:nvPicPr>
        <p:blipFill>
          <a:blip r:embed="rId2">
            <a:extLst/>
          </a:blip>
          <a:srcRect l="0" t="2543" r="0" b="2552"/>
          <a:stretch>
            <a:fillRect/>
          </a:stretch>
        </p:blipFill>
        <p:spPr>
          <a:xfrm>
            <a:off x="152400" y="152399"/>
            <a:ext cx="8839203" cy="468969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3" name="Shape 291" descr="Shape 291"/>
          <p:cNvPicPr>
            <a:picLocks noChangeAspect="1"/>
          </p:cNvPicPr>
          <p:nvPr/>
        </p:nvPicPr>
        <p:blipFill>
          <a:blip r:embed="rId2">
            <a:extLst/>
          </a:blip>
          <a:srcRect l="0" t="59" r="0" b="59"/>
          <a:stretch>
            <a:fillRect/>
          </a:stretch>
        </p:blipFill>
        <p:spPr>
          <a:xfrm>
            <a:off x="-76200" y="-39121"/>
            <a:ext cx="9297101" cy="519087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97"/>
          <p:cNvSpPr txBox="1"/>
          <p:nvPr>
            <p:ph type="title"/>
          </p:nvPr>
        </p:nvSpPr>
        <p:spPr>
          <a:xfrm>
            <a:off x="0" y="2240992"/>
            <a:ext cx="9144000" cy="720001"/>
          </a:xfrm>
          <a:prstGeom prst="rect">
            <a:avLst/>
          </a:prstGeom>
        </p:spPr>
        <p:txBody>
          <a:bodyPr/>
          <a:lstStyle/>
          <a:p>
            <a:pPr/>
            <a:r>
              <a:t>Thank you for coming to Testival #32</a:t>
            </a:r>
          </a:p>
        </p:txBody>
      </p:sp>
      <p:sp>
        <p:nvSpPr>
          <p:cNvPr id="246" name="Shape 298"/>
          <p:cNvSpPr txBox="1"/>
          <p:nvPr>
            <p:ph type="body" sz="quarter" idx="1"/>
          </p:nvPr>
        </p:nvSpPr>
        <p:spPr>
          <a:xfrm>
            <a:off x="0" y="3219822"/>
            <a:ext cx="9144000" cy="432001"/>
          </a:xfrm>
          <a:prstGeom prst="rect">
            <a:avLst/>
          </a:prstGeom>
        </p:spPr>
        <p:txBody>
          <a:bodyPr/>
          <a:lstStyle/>
          <a:p>
            <a:pPr/>
            <a:r>
              <a:t>Please feel free to ask any questions</a:t>
            </a:r>
          </a:p>
        </p:txBody>
      </p:sp>
      <p:sp>
        <p:nvSpPr>
          <p:cNvPr id="247" name="Shape 299"/>
          <p:cNvSpPr txBox="1"/>
          <p:nvPr>
            <p:ph type="body" idx="13"/>
          </p:nvPr>
        </p:nvSpPr>
        <p:spPr>
          <a:xfrm>
            <a:off x="0" y="3435846"/>
            <a:ext cx="9144000" cy="288001"/>
          </a:xfrm>
          <a:prstGeom prst="rect">
            <a:avLst/>
          </a:prstGeom>
        </p:spPr>
        <p:txBody>
          <a:bodyPr/>
          <a:lstStyle/>
          <a:p>
            <a:pPr marL="0" indent="0" algn="ctr">
              <a:spcBef>
                <a:spcPts val="0"/>
              </a:spcBef>
              <a:buClrTx/>
              <a:buSzTx/>
              <a:buFontTx/>
              <a:buNone/>
              <a:defRPr sz="600">
                <a:solidFill>
                  <a:srgbClr val="FFFFFF"/>
                </a:solidFill>
              </a:defRPr>
            </a:pPr>
          </a:p>
        </p:txBody>
      </p:sp>
      <p:sp>
        <p:nvSpPr>
          <p:cNvPr id="248" name="Shape 300"/>
          <p:cNvSpPr txBox="1"/>
          <p:nvPr>
            <p:ph type="body" idx="14"/>
          </p:nvPr>
        </p:nvSpPr>
        <p:spPr>
          <a:xfrm>
            <a:off x="0" y="4417226"/>
            <a:ext cx="9144000" cy="288001"/>
          </a:xfrm>
          <a:prstGeom prst="rect">
            <a:avLst/>
          </a:prstGeom>
          <a:extLst>
            <a:ext uri="{C572A759-6A51-4108-AA02-DFA0A04FC94B}">
              <ma14:wrappingTextBoxFlag xmlns:ma14="http://schemas.microsoft.com/office/mac/drawingml/2011/main" val="1"/>
            </a:ext>
          </a:extLst>
        </p:spPr>
        <p:txBody>
          <a:bodyPr/>
          <a:lstStyle>
            <a:lvl1pPr marL="0" indent="0" algn="ctr" defTabSz="813816">
              <a:spcBef>
                <a:spcPts val="0"/>
              </a:spcBef>
              <a:buClrTx/>
              <a:buSzTx/>
              <a:buFontTx/>
              <a:buNone/>
              <a:defRPr sz="712">
                <a:solidFill>
                  <a:srgbClr val="FFFFFF"/>
                </a:solidFill>
              </a:defRPr>
            </a:lvl1pPr>
          </a:lstStyle>
          <a:p>
            <a:pPr/>
            <a:r>
              <a:t>Follow me on github @krukru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91"/>
          <p:cNvSpPr txBox="1"/>
          <p:nvPr>
            <p:ph type="title"/>
          </p:nvPr>
        </p:nvSpPr>
        <p:spPr>
          <a:xfrm>
            <a:off x="684213" y="411510"/>
            <a:ext cx="5544600" cy="720001"/>
          </a:xfrm>
          <a:prstGeom prst="rect">
            <a:avLst/>
          </a:prstGeom>
        </p:spPr>
        <p:txBody>
          <a:bodyPr lIns="45699" tIns="45699" rIns="45699" bIns="45699"/>
          <a:lstStyle/>
          <a:p>
            <a:pPr/>
            <a:r>
              <a:t>Jenkins</a:t>
            </a:r>
          </a:p>
        </p:txBody>
      </p:sp>
      <p:sp>
        <p:nvSpPr>
          <p:cNvPr id="165" name="Shape 92"/>
          <p:cNvSpPr txBox="1"/>
          <p:nvPr>
            <p:ph type="body" idx="1"/>
          </p:nvPr>
        </p:nvSpPr>
        <p:spPr>
          <a:xfrm>
            <a:off x="684212" y="1275604"/>
            <a:ext cx="6984001" cy="3528302"/>
          </a:xfrm>
          <a:prstGeom prst="rect">
            <a:avLst/>
          </a:prstGeom>
        </p:spPr>
        <p:txBody>
          <a:bodyPr lIns="45699" tIns="45699" rIns="45699" bIns="45699"/>
          <a:lstStyle/>
          <a:p>
            <a:pPr indent="-285750"/>
            <a:r>
              <a:t>Standalone automation server, most often used as a solution for CI</a:t>
            </a:r>
          </a:p>
          <a:p>
            <a:pPr indent="-285750"/>
            <a:r>
              <a:t>Unlike other CI solutions (Travis CI, CircleCI, Semaphore, etc.), Jenkins is hosted on your server (for better or worse), you have total control to run anything</a:t>
            </a:r>
          </a:p>
          <a:p>
            <a:pPr lvl="1" marL="742950" indent="-209550">
              <a:defRPr sz="1200"/>
            </a:pPr>
            <a:r>
              <a:t>Engine for running arbitrary scripts (tests)</a:t>
            </a:r>
          </a:p>
          <a:p>
            <a:pPr lvl="1" marL="742950" indent="-209550">
              <a:defRPr sz="1200"/>
            </a:pPr>
            <a:r>
              <a:t>Collects latest code from popular version control systems</a:t>
            </a:r>
          </a:p>
          <a:p>
            <a:pPr lvl="1" marL="742950" indent="-209550">
              <a:defRPr sz="1200"/>
            </a:pPr>
            <a:r>
              <a:t>Generates reports</a:t>
            </a:r>
          </a:p>
          <a:p>
            <a:pPr lvl="1" marL="742950" indent="-209550">
              <a:defRPr b="1" sz="1200"/>
            </a:pPr>
            <a:r>
              <a:t>Integrates with GitHub Status API</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97"/>
          <p:cNvSpPr txBox="1"/>
          <p:nvPr>
            <p:ph type="title"/>
          </p:nvPr>
        </p:nvSpPr>
        <p:spPr>
          <a:xfrm>
            <a:off x="684213" y="411510"/>
            <a:ext cx="5544600" cy="720001"/>
          </a:xfrm>
          <a:prstGeom prst="rect">
            <a:avLst/>
          </a:prstGeom>
        </p:spPr>
        <p:txBody>
          <a:bodyPr lIns="45699" tIns="45699" rIns="45699" bIns="45699"/>
          <a:lstStyle/>
          <a:p>
            <a:pPr/>
            <a:r>
              <a:t>GitHub</a:t>
            </a:r>
          </a:p>
        </p:txBody>
      </p:sp>
      <p:sp>
        <p:nvSpPr>
          <p:cNvPr id="168" name="Shape 98"/>
          <p:cNvSpPr txBox="1"/>
          <p:nvPr>
            <p:ph type="body" idx="1"/>
          </p:nvPr>
        </p:nvSpPr>
        <p:spPr>
          <a:xfrm>
            <a:off x="684212" y="1275604"/>
            <a:ext cx="6984001" cy="3528302"/>
          </a:xfrm>
          <a:prstGeom prst="rect">
            <a:avLst/>
          </a:prstGeom>
        </p:spPr>
        <p:txBody>
          <a:bodyPr lIns="45699" tIns="45699" rIns="45699" bIns="45699"/>
          <a:lstStyle/>
          <a:p>
            <a:pPr indent="-285750"/>
            <a:r>
              <a:t>Platform for hosting Git repositories</a:t>
            </a:r>
          </a:p>
          <a:p>
            <a:pPr indent="-285750"/>
            <a:r>
              <a:t>Supports Pull Request Workflows</a:t>
            </a:r>
          </a:p>
          <a:p>
            <a:pPr lvl="1" marL="742950" indent="-209550">
              <a:defRPr sz="1200"/>
            </a:pPr>
            <a:r>
              <a:t>Changes to the codebase must be reviewed before being accepted into the codebase</a:t>
            </a:r>
          </a:p>
          <a:p>
            <a:pPr lvl="1" marL="742950" indent="-209550">
              <a:defRPr sz="1200"/>
            </a:pPr>
            <a:r>
              <a:t>Without a CI server, the review process is manual labor (an engineer has to merge the code, review it, run tests, check for bugs)</a:t>
            </a:r>
          </a:p>
          <a:p>
            <a:pPr lvl="1" marL="742950" indent="-209550">
              <a:defRPr sz="1200"/>
            </a:pPr>
            <a:r>
              <a:t>With a CI server, most of it can be automated!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03"/>
          <p:cNvSpPr txBox="1"/>
          <p:nvPr>
            <p:ph type="title"/>
          </p:nvPr>
        </p:nvSpPr>
        <p:spPr>
          <a:xfrm>
            <a:off x="684213" y="411510"/>
            <a:ext cx="5544600" cy="720001"/>
          </a:xfrm>
          <a:prstGeom prst="rect">
            <a:avLst/>
          </a:prstGeom>
        </p:spPr>
        <p:txBody>
          <a:bodyPr lIns="45699" tIns="45699" rIns="45699" bIns="45699"/>
          <a:lstStyle/>
          <a:p>
            <a:pPr/>
            <a:r>
              <a:t>Pull Request Workflow</a:t>
            </a:r>
          </a:p>
        </p:txBody>
      </p:sp>
      <p:pic>
        <p:nvPicPr>
          <p:cNvPr id="171" name="Shape 104" descr="Shape 104"/>
          <p:cNvPicPr>
            <a:picLocks noChangeAspect="1"/>
          </p:cNvPicPr>
          <p:nvPr/>
        </p:nvPicPr>
        <p:blipFill>
          <a:blip r:embed="rId2">
            <a:extLst/>
          </a:blip>
          <a:stretch>
            <a:fillRect/>
          </a:stretch>
        </p:blipFill>
        <p:spPr>
          <a:xfrm>
            <a:off x="1000318" y="1080033"/>
            <a:ext cx="6057443" cy="3707191"/>
          </a:xfrm>
          <a:prstGeom prst="rect">
            <a:avLst/>
          </a:prstGeom>
          <a:ln w="12700">
            <a:miter lim="400000"/>
          </a:ln>
        </p:spPr>
      </p:pic>
      <p:sp>
        <p:nvSpPr>
          <p:cNvPr id="172" name="Shape 105"/>
          <p:cNvSpPr txBox="1"/>
          <p:nvPr/>
        </p:nvSpPr>
        <p:spPr>
          <a:xfrm>
            <a:off x="457200" y="4779821"/>
            <a:ext cx="8613900"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defRPr>
            </a:lvl1pPr>
          </a:lstStyle>
          <a:p>
            <a:pPr/>
            <a:r>
              <a:t>Image source: https://docs.rhodecode.com/RhodeCode-Enterprise/collaboration/pr-flow.html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10"/>
          <p:cNvSpPr txBox="1"/>
          <p:nvPr>
            <p:ph type="title"/>
          </p:nvPr>
        </p:nvSpPr>
        <p:spPr>
          <a:xfrm>
            <a:off x="684213" y="411510"/>
            <a:ext cx="5544600" cy="720001"/>
          </a:xfrm>
          <a:prstGeom prst="rect">
            <a:avLst/>
          </a:prstGeom>
        </p:spPr>
        <p:txBody>
          <a:bodyPr lIns="45699" tIns="45699" rIns="45699" bIns="45699"/>
          <a:lstStyle/>
          <a:p>
            <a:pPr/>
            <a:r>
              <a:t>Demo time!</a:t>
            </a:r>
          </a:p>
        </p:txBody>
      </p:sp>
      <p:sp>
        <p:nvSpPr>
          <p:cNvPr id="175" name="Shape 111"/>
          <p:cNvSpPr txBox="1"/>
          <p:nvPr>
            <p:ph type="body" idx="1"/>
          </p:nvPr>
        </p:nvSpPr>
        <p:spPr>
          <a:xfrm>
            <a:off x="684212" y="1275604"/>
            <a:ext cx="6984001" cy="3528302"/>
          </a:xfrm>
          <a:prstGeom prst="rect">
            <a:avLst/>
          </a:prstGeom>
        </p:spPr>
        <p:txBody>
          <a:bodyPr lIns="45699" tIns="45699" rIns="45699" bIns="45699"/>
          <a:lstStyle>
            <a:lvl1pPr marL="0" indent="0">
              <a:buSzTx/>
              <a:buNone/>
            </a:lvl1pPr>
          </a:lstStyle>
          <a:p>
            <a:pPr/>
            <a:r>
              <a:t>But with screenshots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Shape 117" descr="Shape 117"/>
          <p:cNvPicPr>
            <a:picLocks noChangeAspect="1"/>
          </p:cNvPicPr>
          <p:nvPr/>
        </p:nvPicPr>
        <p:blipFill>
          <a:blip r:embed="rId2">
            <a:extLst/>
          </a:blip>
          <a:stretch>
            <a:fillRect/>
          </a:stretch>
        </p:blipFill>
        <p:spPr>
          <a:xfrm>
            <a:off x="152400" y="152400"/>
            <a:ext cx="8687938" cy="483869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9" name="Shape 123" descr="Shape 123"/>
          <p:cNvPicPr>
            <a:picLocks noChangeAspect="1"/>
          </p:cNvPicPr>
          <p:nvPr/>
        </p:nvPicPr>
        <p:blipFill>
          <a:blip r:embed="rId2">
            <a:extLst/>
          </a:blip>
          <a:stretch>
            <a:fillRect/>
          </a:stretch>
        </p:blipFill>
        <p:spPr>
          <a:xfrm>
            <a:off x="152400" y="152400"/>
            <a:ext cx="8655560" cy="483869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434040"/>
      </a:dk1>
      <a:lt1>
        <a:srgbClr val="034343"/>
      </a:lt1>
      <a:dk2>
        <a:srgbClr val="A7A7A7"/>
      </a:dk2>
      <a:lt2>
        <a:srgbClr val="535353"/>
      </a:lt2>
      <a:accent1>
        <a:srgbClr val="C9190F"/>
      </a:accent1>
      <a:accent2>
        <a:srgbClr val="F9B7B4"/>
      </a:accent2>
      <a:accent3>
        <a:srgbClr val="690D08"/>
      </a:accent3>
      <a:accent4>
        <a:srgbClr val="410805"/>
      </a:accent4>
      <a:accent5>
        <a:srgbClr val="3A3838"/>
      </a:accent5>
      <a:accent6>
        <a:srgbClr val="17161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C9190F"/>
      </a:accent1>
      <a:accent2>
        <a:srgbClr val="F9B7B4"/>
      </a:accent2>
      <a:accent3>
        <a:srgbClr val="690D08"/>
      </a:accent3>
      <a:accent4>
        <a:srgbClr val="410805"/>
      </a:accent4>
      <a:accent5>
        <a:srgbClr val="3A3838"/>
      </a:accent5>
      <a:accent6>
        <a:srgbClr val="17161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43404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